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10287000" cx="18288000"/>
  <p:notesSz cx="6858000" cy="9144000"/>
  <p:embeddedFontLst>
    <p:embeddedFont>
      <p:font typeface="Roboto"/>
      <p:regular r:id="rId51"/>
      <p:bold r:id="rId52"/>
      <p:italic r:id="rId53"/>
      <p:boldItalic r:id="rId54"/>
    </p:embeddedFont>
    <p:embeddedFont>
      <p:font typeface="Roboto Mono"/>
      <p:regular r:id="rId55"/>
      <p:bold r:id="rId56"/>
      <p:italic r:id="rId57"/>
      <p:boldItalic r:id="rId58"/>
    </p:embeddedFont>
    <p:embeddedFont>
      <p:font typeface="Open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penSans-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regular.fntdata"/><Relationship Id="rId50" Type="http://schemas.openxmlformats.org/officeDocument/2006/relationships/slide" Target="slides/slide46.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7.xml"/><Relationship Id="rId55" Type="http://schemas.openxmlformats.org/officeDocument/2006/relationships/font" Target="fonts/RobotoMono-regular.fntdata"/><Relationship Id="rId10" Type="http://schemas.openxmlformats.org/officeDocument/2006/relationships/slide" Target="slides/slide6.xml"/><Relationship Id="rId54" Type="http://schemas.openxmlformats.org/officeDocument/2006/relationships/font" Target="fonts/Roboto-boldItalic.fntdata"/><Relationship Id="rId13" Type="http://schemas.openxmlformats.org/officeDocument/2006/relationships/slide" Target="slides/slide9.xml"/><Relationship Id="rId57" Type="http://schemas.openxmlformats.org/officeDocument/2006/relationships/font" Target="fonts/RobotoMono-italic.fntdata"/><Relationship Id="rId12" Type="http://schemas.openxmlformats.org/officeDocument/2006/relationships/slide" Target="slides/slide8.xml"/><Relationship Id="rId56" Type="http://schemas.openxmlformats.org/officeDocument/2006/relationships/font" Target="fonts/RobotoMono-bold.fntdata"/><Relationship Id="rId15" Type="http://schemas.openxmlformats.org/officeDocument/2006/relationships/slide" Target="slides/slide11.xml"/><Relationship Id="rId59" Type="http://schemas.openxmlformats.org/officeDocument/2006/relationships/font" Target="fonts/OpenSans-regular.fntdata"/><Relationship Id="rId14" Type="http://schemas.openxmlformats.org/officeDocument/2006/relationships/slide" Target="slides/slide10.xml"/><Relationship Id="rId58" Type="http://schemas.openxmlformats.org/officeDocument/2006/relationships/font" Target="fonts/RobotoMono-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maps/documentation/android-sdk/intro" TargetMode="External"/><Relationship Id="rId3" Type="http://schemas.openxmlformats.org/officeDocument/2006/relationships/hyperlink" Target="https://developers.google.com/maps/documentation/android-api/signup#release-cert"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android/reference/com/google/android/gms/maps/GoogleMap.html#setMapType(int)" TargetMode="External"/><Relationship Id="rId3" Type="http://schemas.openxmlformats.org/officeDocument/2006/relationships/hyperlink" Target="https://developers.google.com/android/reference/com/google/android/gms/maps/GoogleMap.html#setMapType(int)" TargetMode="External"/><Relationship Id="rId4" Type="http://schemas.openxmlformats.org/officeDocument/2006/relationships/hyperlink" Target="https://developers.google.com/android/reference/com/google/android/gms/maps/GoogleMap#constant-summary" TargetMode="External"/><Relationship Id="rId5" Type="http://schemas.openxmlformats.org/officeDocument/2006/relationships/hyperlink" Target="https://developers.google.com/android/reference/com/google/android/gms/maps/GoogleMap.html#setMapType(int)" TargetMode="External"/><Relationship Id="rId6" Type="http://schemas.openxmlformats.org/officeDocument/2006/relationships/hyperlink" Target="https://developers.google.com/android/reference/com/google/android/gms/maps/GoogleMap.html#setMapType(int)" TargetMode="External"/><Relationship Id="rId7" Type="http://schemas.openxmlformats.org/officeDocument/2006/relationships/hyperlink" Target="https://developers.google.com/android/reference/com/google/android/gms/maps/GoogleMap" TargetMode="External"/><Relationship Id="rId8" Type="http://schemas.openxmlformats.org/officeDocument/2006/relationships/hyperlink" Target="https://developers.google.com/android/reference/com/google/android/gms/maps/GoogleMap#constant-summary"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android/reference/com/google/android/gms/maps/GoogleMap.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android/reference/com/google/android/gms/maps/model/LatLng" TargetMode="External"/><Relationship Id="rId3" Type="http://schemas.openxmlformats.org/officeDocument/2006/relationships/hyperlink" Target="https://www.google.com/maps" TargetMode="External"/><Relationship Id="rId4" Type="http://schemas.openxmlformats.org/officeDocument/2006/relationships/hyperlink" Target="https://developers.google.com/android/reference/com/google/android/gms/maps/GoogleMap#moveCamera(com.google.android.gms.maps.CameraUpdate)" TargetMode="External"/><Relationship Id="rId5" Type="http://schemas.openxmlformats.org/officeDocument/2006/relationships/hyperlink" Target="https://developers.google.com/android/reference/com/google/android/gms/maps/CameraUpdate"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android/reference/com/google/android/gms/maps/GoogleMap#moveCamera(com.google.android.gms.maps.CameraUpdate)" TargetMode="External"/><Relationship Id="rId3" Type="http://schemas.openxmlformats.org/officeDocument/2006/relationships/hyperlink" Target="https://developers.google.com/android/reference/com/google/android/gms/maps/CameraUpdate" TargetMode="External"/><Relationship Id="rId4" Type="http://schemas.openxmlformats.org/officeDocument/2006/relationships/hyperlink" Target="https://developers.google.com/android/reference/com/google/android/gms/maps/CameraUpdateFactory#newLatLngZoom(com.google.android.gms.maps.model.LatLng,%20float)" TargetMode="External"/><Relationship Id="rId5" Type="http://schemas.openxmlformats.org/officeDocument/2006/relationships/hyperlink" Target="https://developers.google.com/android/reference/com/google/android/gms/maps/CameraUpdate.html" TargetMode="External"/><Relationship Id="rId6" Type="http://schemas.openxmlformats.org/officeDocument/2006/relationships/hyperlink" Target="https://developers.google.com/android/reference/com/google/android/gms/maps/model/LatLng.html"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android/reference/com/google/android/gms/maps/model/MarkerOption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maps/documentation/android-sdk/marker"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maps/documentation/android-sdk/infowindows"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pstyle.withgoogle.com/" TargetMode="External"/><Relationship Id="rId3" Type="http://schemas.openxmlformats.org/officeDocument/2006/relationships/hyperlink" Target="https://developers.google.com/android/reference/com/google/android/gms/maps/GoogleMap#setMapStyle(com.google.android.gms.maps.model.MapStyleOptions)" TargetMode="External"/><Relationship Id="rId4" Type="http://schemas.openxmlformats.org/officeDocument/2006/relationships/hyperlink" Target="https://developers.google.com/android/reference/com/google/android/gms/maps/model/MapStyleOptions.html#loadRawResourceStyle(android.content.Context,%20int)" TargetMode="External"/><Relationship Id="rId5" Type="http://schemas.openxmlformats.org/officeDocument/2006/relationships/hyperlink" Target="https://developer.android.com/reference/android/content/res/Resources.NotFoundException.html"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android/reference/com/google/android/gms/maps/model/MarkerOption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android/reference/com/google/android/gms/maps/model/Polyline" TargetMode="External"/><Relationship Id="rId3" Type="http://schemas.openxmlformats.org/officeDocument/2006/relationships/hyperlink" Target="https://developers.google.com/android/reference/com/google/android/gms/maps/model/Polygon" TargetMode="External"/><Relationship Id="rId4" Type="http://schemas.openxmlformats.org/officeDocument/2006/relationships/hyperlink" Target="https://developers.google.com/android/reference/com/google/android/gms/maps/model/Circle"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android/reference/com/google/android/gms/maps/model/GroundOverlay"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google-developer-training/android-advanced/blob/master/Wander/app/src/main/res/drawable/android.png"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android/reference/com/google/android/gms/maps/model/GroundOverlayOptions" TargetMode="External"/><Relationship Id="rId3" Type="http://schemas.openxmlformats.org/officeDocument/2006/relationships/hyperlink" Target="https://developers.google.com/android/reference/com/google/android/gms/maps/model/BitmapDescriptorFactory.html#fromResource(int)" TargetMode="External"/><Relationship Id="rId4" Type="http://schemas.openxmlformats.org/officeDocument/2006/relationships/hyperlink" Target="https://developers.google.com/android/reference/com/google/android/gms/maps/model/BitmapDescriptor.html"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android/reference/com/google/android/gms/maps/MapFragment.html#getMapAsync(com.google.android.gms.maps.OnMapReadyCallback)" TargetMode="External"/><Relationship Id="rId3" Type="http://schemas.openxmlformats.org/officeDocument/2006/relationships/hyperlink" Target="https://developers.google.com/android/reference/com/google/android/gms/maps/OnMapReadyCallback"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studio/publish/app-signing.html#debug-mode"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4d5bb0814d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4d5bb0814d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2491afec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2491afec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200"/>
              </a:spcAft>
              <a:buNone/>
            </a:pPr>
            <a:r>
              <a:rPr lang="en">
                <a:solidFill>
                  <a:schemeClr val="dk1"/>
                </a:solidFill>
              </a:rPr>
              <a:t>Published Android apps that use the </a:t>
            </a:r>
            <a:r>
              <a:rPr lang="en" u="sng">
                <a:solidFill>
                  <a:srgbClr val="1155CC"/>
                </a:solidFill>
                <a:hlinkClick r:id="rId2"/>
              </a:rPr>
              <a:t>Google Maps API</a:t>
            </a:r>
            <a:r>
              <a:rPr lang="en">
                <a:solidFill>
                  <a:schemeClr val="dk1"/>
                </a:solidFill>
              </a:rPr>
              <a:t> require a second API key: </a:t>
            </a:r>
            <a:r>
              <a:rPr lang="en">
                <a:solidFill>
                  <a:schemeClr val="dk1"/>
                </a:solidFill>
              </a:rPr>
              <a:t>the key for the </a:t>
            </a:r>
            <a:r>
              <a:rPr lang="en">
                <a:solidFill>
                  <a:schemeClr val="dk1"/>
                </a:solidFill>
                <a:highlight>
                  <a:srgbClr val="FFFF00"/>
                </a:highlight>
              </a:rPr>
              <a:t>release certificate</a:t>
            </a:r>
            <a:r>
              <a:rPr lang="en">
                <a:solidFill>
                  <a:schemeClr val="dk1"/>
                </a:solidFill>
              </a:rPr>
              <a:t>. For more information about obtaining a release certificate, see </a:t>
            </a:r>
            <a:r>
              <a:rPr lang="en" u="sng">
                <a:solidFill>
                  <a:srgbClr val="1155CC"/>
                </a:solidFill>
                <a:hlinkClick r:id="rId3"/>
              </a:rPr>
              <a:t>Get API Key</a:t>
            </a:r>
            <a:r>
              <a:rPr lang="en">
                <a:solidFill>
                  <a:schemeClr val="dk1"/>
                </a:solidFill>
              </a:rPr>
              <a:t> linked below.</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2851cc063ee3abe7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851cc063ee3abe7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Let’s get an API key so that we can connect to the maps API</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Ope</a:t>
            </a:r>
            <a:r>
              <a:rPr lang="en">
                <a:solidFill>
                  <a:schemeClr val="dk1"/>
                </a:solidFill>
              </a:rPr>
              <a:t>n the debug v</a:t>
            </a:r>
            <a:r>
              <a:rPr lang="en">
                <a:solidFill>
                  <a:schemeClr val="dk1"/>
                </a:solidFill>
              </a:rPr>
              <a:t>ersion of the </a:t>
            </a:r>
            <a:r>
              <a:rPr lang="en">
                <a:solidFill>
                  <a:schemeClr val="dk1"/>
                </a:solidFill>
                <a:latin typeface="Consolas"/>
                <a:ea typeface="Consolas"/>
                <a:cs typeface="Consolas"/>
                <a:sym typeface="Consolas"/>
              </a:rPr>
              <a:t>google_maps_api.xml</a:t>
            </a:r>
            <a:r>
              <a:rPr lang="en">
                <a:solidFill>
                  <a:schemeClr val="dk1"/>
                </a:solidFill>
              </a:rPr>
              <a:t> file. The file includes a comment with a long URL. </a:t>
            </a:r>
            <a:r>
              <a:rPr lang="en">
                <a:solidFill>
                  <a:schemeClr val="dk1"/>
                </a:solidFill>
              </a:rPr>
              <a:t>The URL's parameters include </a:t>
            </a:r>
            <a:r>
              <a:rPr lang="en">
                <a:solidFill>
                  <a:schemeClr val="dk1"/>
                </a:solidFill>
              </a:rPr>
              <a:t>specific information about your app</a:t>
            </a:r>
            <a:r>
              <a:rPr lang="en">
                <a:solidFill>
                  <a:schemeClr val="dk1"/>
                </a:solidFill>
              </a:rPr>
              <a:t> like the package name, the fact that you want to use the Maps API, and the SHA-1 certificate which is what this long alphanumeric section is</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Copy and paste the URL into a browser.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Follow the prompts to create a project in the Google API Console. Because of the parameters in the provided URL, the API Console knows to automatically enable the Google Maps Android API</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Create an API key and </a:t>
            </a:r>
            <a:r>
              <a:rPr lang="en">
                <a:solidFill>
                  <a:schemeClr val="dk1"/>
                </a:solidFill>
              </a:rPr>
              <a:t>click </a:t>
            </a:r>
            <a:r>
              <a:rPr b="1" lang="en">
                <a:solidFill>
                  <a:schemeClr val="dk1"/>
                </a:solidFill>
              </a:rPr>
              <a:t>Restrict Key</a:t>
            </a:r>
            <a:r>
              <a:rPr lang="en">
                <a:solidFill>
                  <a:schemeClr val="dk1"/>
                </a:solidFill>
              </a:rPr>
              <a:t> to restrict the key's use. The Maps API can be used on many other platforms, you just want this key to be linked to Android apps</a:t>
            </a:r>
            <a:r>
              <a:rPr lang="en">
                <a:solidFill>
                  <a:schemeClr val="dk1"/>
                </a:solidFill>
              </a:rPr>
              <a: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generated API key should start with </a:t>
            </a:r>
            <a:r>
              <a:rPr lang="en">
                <a:solidFill>
                  <a:schemeClr val="dk1"/>
                </a:solidFill>
                <a:latin typeface="Consolas"/>
                <a:ea typeface="Consolas"/>
                <a:cs typeface="Consolas"/>
                <a:sym typeface="Consolas"/>
              </a:rPr>
              <a:t>AIza</a:t>
            </a:r>
            <a:r>
              <a:rPr lang="en">
                <a:solidFill>
                  <a:schemeClr val="dk1"/>
                </a:solidFill>
              </a:rPr>
              <a: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the </a:t>
            </a:r>
            <a:r>
              <a:rPr lang="en">
                <a:solidFill>
                  <a:schemeClr val="dk1"/>
                </a:solidFill>
                <a:latin typeface="Consolas"/>
                <a:ea typeface="Consolas"/>
                <a:cs typeface="Consolas"/>
                <a:sym typeface="Consolas"/>
              </a:rPr>
              <a:t>google_maps_api.xml</a:t>
            </a:r>
            <a:r>
              <a:rPr lang="en">
                <a:solidFill>
                  <a:schemeClr val="dk1"/>
                </a:solidFill>
              </a:rPr>
              <a:t> file, paste the key into the </a:t>
            </a:r>
            <a:r>
              <a:rPr lang="en">
                <a:solidFill>
                  <a:schemeClr val="dk1"/>
                </a:solidFill>
                <a:latin typeface="Consolas"/>
                <a:ea typeface="Consolas"/>
                <a:cs typeface="Consolas"/>
                <a:sym typeface="Consolas"/>
              </a:rPr>
              <a:t>google_maps_key</a:t>
            </a:r>
            <a:r>
              <a:rPr lang="en">
                <a:solidFill>
                  <a:schemeClr val="dk1"/>
                </a:solidFill>
              </a:rPr>
              <a:t> string where it says </a:t>
            </a:r>
            <a:r>
              <a:rPr b="1" lang="en">
                <a:solidFill>
                  <a:schemeClr val="dk1"/>
                </a:solidFill>
                <a:latin typeface="Consolas"/>
                <a:ea typeface="Consolas"/>
                <a:cs typeface="Consolas"/>
                <a:sym typeface="Consolas"/>
              </a:rPr>
              <a:t>YOUR_KEY_HERE</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Run your app. The API key may take up to 5 minutes to work. You have an embedded map in your activity, with a marker set in </a:t>
            </a:r>
            <a:r>
              <a:rPr lang="en">
                <a:solidFill>
                  <a:schemeClr val="dk1"/>
                </a:solidFill>
              </a:rPr>
              <a:t>Sydney, Australia.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Sydney marker is part of the template, and you change it later.</a:t>
            </a:r>
            <a:endParaRPr sz="1400">
              <a:solidFill>
                <a:schemeClr val="dk1"/>
              </a:solidFill>
              <a:highlight>
                <a:schemeClr val="lt1"/>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2851cc063ee3abe7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851cc063ee3abe7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latin typeface="Courier New"/>
                <a:ea typeface="Courier New"/>
                <a:cs typeface="Courier New"/>
                <a:sym typeface="Courier New"/>
              </a:rPr>
              <a:t>MapsActivity</a:t>
            </a:r>
            <a:r>
              <a:rPr lang="en">
                <a:solidFill>
                  <a:schemeClr val="dk1"/>
                </a:solidFill>
              </a:rPr>
              <a:t> has a private lateinit var called </a:t>
            </a:r>
            <a:r>
              <a:rPr lang="en">
                <a:solidFill>
                  <a:schemeClr val="dk1"/>
                </a:solidFill>
                <a:latin typeface="Courier New"/>
                <a:ea typeface="Courier New"/>
                <a:cs typeface="Courier New"/>
                <a:sym typeface="Courier New"/>
              </a:rPr>
              <a:t>mMap</a:t>
            </a:r>
            <a:r>
              <a:rPr lang="en">
                <a:solidFill>
                  <a:schemeClr val="dk1"/>
                </a:solidFill>
              </a:rPr>
              <a:t> which is of type GoogleMap. By Kotlin naming conventions you will want to change it to be called </a:t>
            </a:r>
            <a:r>
              <a:rPr lang="en">
                <a:solidFill>
                  <a:schemeClr val="dk1"/>
                </a:solidFill>
                <a:latin typeface="Courier New"/>
                <a:ea typeface="Courier New"/>
                <a:cs typeface="Courier New"/>
                <a:sym typeface="Courier New"/>
              </a:rPr>
              <a:t>map</a:t>
            </a:r>
            <a:r>
              <a:rPr lang="en">
                <a:solidFill>
                  <a:schemeClr val="dk1"/>
                </a:solidFill>
              </a:rPr>
              <a:t> instead.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a:t>
            </a:r>
            <a:r>
              <a:rPr lang="en">
                <a:solidFill>
                  <a:schemeClr val="dk1"/>
                </a:solidFill>
                <a:latin typeface="Courier New"/>
                <a:ea typeface="Courier New"/>
                <a:cs typeface="Courier New"/>
                <a:sym typeface="Courier New"/>
              </a:rPr>
              <a:t>MapsActivity</a:t>
            </a:r>
            <a:r>
              <a:rPr lang="en">
                <a:solidFill>
                  <a:schemeClr val="dk1"/>
                </a:solidFill>
              </a:rPr>
              <a:t>, right click on </a:t>
            </a:r>
            <a:r>
              <a:rPr lang="en">
                <a:solidFill>
                  <a:schemeClr val="dk1"/>
                </a:solidFill>
                <a:latin typeface="Consolas"/>
                <a:ea typeface="Consolas"/>
                <a:cs typeface="Consolas"/>
                <a:sym typeface="Consolas"/>
              </a:rPr>
              <a:t>mMap</a:t>
            </a:r>
            <a:r>
              <a:rPr lang="en">
                <a:solidFill>
                  <a:schemeClr val="dk1"/>
                </a:solidFill>
              </a:rPr>
              <a:t> and click </a:t>
            </a:r>
            <a:r>
              <a:rPr b="1" lang="en">
                <a:solidFill>
                  <a:schemeClr val="dk1"/>
                </a:solidFill>
              </a:rPr>
              <a:t>Refactor/Rename</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Change the variable name to </a:t>
            </a:r>
            <a:r>
              <a:rPr lang="en">
                <a:solidFill>
                  <a:schemeClr val="dk1"/>
                </a:solidFill>
                <a:latin typeface="Consolas"/>
                <a:ea typeface="Consolas"/>
                <a:cs typeface="Consolas"/>
                <a:sym typeface="Consolas"/>
              </a:rPr>
              <a:t>map</a:t>
            </a:r>
            <a:r>
              <a:rPr lang="en">
                <a:solidFill>
                  <a:schemeClr val="dk1"/>
                </a:solidFill>
              </a:rPr>
              <a:t>. </a:t>
            </a:r>
            <a:endParaRPr>
              <a:solidFill>
                <a:schemeClr val="dk1"/>
              </a:solidFill>
            </a:endParaRPr>
          </a:p>
          <a:p>
            <a:pPr indent="0" lvl="0" marL="457200" rtl="0" algn="l">
              <a:lnSpc>
                <a:spcPct val="115000"/>
              </a:lnSpc>
              <a:spcBef>
                <a:spcPts val="0"/>
              </a:spcBef>
              <a:spcAft>
                <a:spcPts val="0"/>
              </a:spcAft>
              <a:buNone/>
            </a:pPr>
            <a:r>
              <a:rPr lang="en">
                <a:solidFill>
                  <a:schemeClr val="dk1"/>
                </a:solidFill>
              </a:rPr>
              <a:t>Notice how all the references to </a:t>
            </a:r>
            <a:r>
              <a:rPr lang="en">
                <a:solidFill>
                  <a:schemeClr val="dk1"/>
                </a:solidFill>
                <a:latin typeface="Consolas"/>
                <a:ea typeface="Consolas"/>
                <a:cs typeface="Consolas"/>
                <a:sym typeface="Consolas"/>
              </a:rPr>
              <a:t>mMap</a:t>
            </a:r>
            <a:r>
              <a:rPr lang="en">
                <a:solidFill>
                  <a:schemeClr val="dk1"/>
                </a:solidFill>
              </a:rPr>
              <a:t> in the </a:t>
            </a:r>
            <a:r>
              <a:rPr lang="en">
                <a:solidFill>
                  <a:schemeClr val="dk1"/>
                </a:solidFill>
                <a:latin typeface="Consolas"/>
                <a:ea typeface="Consolas"/>
                <a:cs typeface="Consolas"/>
                <a:sym typeface="Consolas"/>
              </a:rPr>
              <a:t>onMapReady()</a:t>
            </a:r>
            <a:r>
              <a:rPr lang="en">
                <a:solidFill>
                  <a:schemeClr val="dk1"/>
                </a:solidFill>
              </a:rPr>
              <a:t> function also cha</a:t>
            </a:r>
            <a:r>
              <a:rPr lang="en">
                <a:solidFill>
                  <a:schemeClr val="dk1"/>
                </a:solidFill>
              </a:rPr>
              <a:t>nge to </a:t>
            </a:r>
            <a:r>
              <a:rPr lang="en">
                <a:solidFill>
                  <a:schemeClr val="dk1"/>
                </a:solidFill>
                <a:latin typeface="Consolas"/>
                <a:ea typeface="Consolas"/>
                <a:cs typeface="Consolas"/>
                <a:sym typeface="Consolas"/>
              </a:rPr>
              <a:t>map</a:t>
            </a:r>
            <a:r>
              <a:rPr lang="en">
                <a:solidFill>
                  <a:schemeClr val="dk1"/>
                </a:solidFill>
              </a:rPr>
              <a:t>.</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11f4c253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11f4c253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11f4c253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11f4c253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latin typeface="Roboto"/>
                <a:ea typeface="Roboto"/>
                <a:cs typeface="Roboto"/>
                <a:sym typeface="Roboto"/>
              </a:rPr>
              <a:t>Google Maps include several map types: </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latin typeface="Roboto"/>
                <a:ea typeface="Roboto"/>
                <a:cs typeface="Roboto"/>
                <a:sym typeface="Roboto"/>
              </a:rPr>
              <a:t>normal - which is the default map </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latin typeface="Roboto"/>
                <a:ea typeface="Roboto"/>
                <a:cs typeface="Roboto"/>
                <a:sym typeface="Roboto"/>
              </a:rPr>
              <a:t>Hybrid - </a:t>
            </a:r>
            <a:r>
              <a:rPr lang="en" sz="1200">
                <a:solidFill>
                  <a:schemeClr val="accent2"/>
                </a:solidFill>
                <a:latin typeface="Roboto"/>
                <a:ea typeface="Roboto"/>
                <a:cs typeface="Roboto"/>
                <a:sym typeface="Roboto"/>
              </a:rPr>
              <a:t>displays a mixture of normal and satellite views.</a:t>
            </a:r>
            <a:r>
              <a:rPr lang="en" sz="1200">
                <a:solidFill>
                  <a:schemeClr val="dk1"/>
                </a:solidFill>
                <a:highlight>
                  <a:schemeClr val="lt1"/>
                </a:highlight>
                <a:latin typeface="Roboto"/>
                <a:ea typeface="Roboto"/>
                <a:cs typeface="Roboto"/>
                <a:sym typeface="Roboto"/>
              </a:rPr>
              <a:t>, </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latin typeface="Roboto"/>
                <a:ea typeface="Roboto"/>
                <a:cs typeface="Roboto"/>
                <a:sym typeface="Roboto"/>
              </a:rPr>
              <a:t>Satellite - </a:t>
            </a:r>
            <a:r>
              <a:rPr lang="en" sz="1200">
                <a:solidFill>
                  <a:schemeClr val="accent2"/>
                </a:solidFill>
                <a:latin typeface="Roboto"/>
                <a:ea typeface="Roboto"/>
                <a:cs typeface="Roboto"/>
                <a:sym typeface="Roboto"/>
              </a:rPr>
              <a:t>displays Google Earth satellite images</a:t>
            </a:r>
            <a:r>
              <a:rPr lang="en" sz="1200">
                <a:solidFill>
                  <a:schemeClr val="dk1"/>
                </a:solidFill>
                <a:highlight>
                  <a:schemeClr val="lt1"/>
                </a:highlight>
                <a:latin typeface="Roboto"/>
                <a:ea typeface="Roboto"/>
                <a:cs typeface="Roboto"/>
                <a:sym typeface="Roboto"/>
              </a:rPr>
              <a:t>, </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latin typeface="Roboto"/>
                <a:ea typeface="Roboto"/>
                <a:cs typeface="Roboto"/>
                <a:sym typeface="Roboto"/>
              </a:rPr>
              <a:t>Terrain - </a:t>
            </a:r>
            <a:r>
              <a:rPr lang="en" sz="1200">
                <a:solidFill>
                  <a:schemeClr val="accent2"/>
                </a:solidFill>
                <a:latin typeface="Roboto"/>
                <a:ea typeface="Roboto"/>
                <a:cs typeface="Roboto"/>
                <a:sym typeface="Roboto"/>
              </a:rPr>
              <a:t>displays a physical map based on terrain information</a:t>
            </a:r>
            <a:r>
              <a:rPr lang="en" sz="1200">
                <a:solidFill>
                  <a:schemeClr val="dk1"/>
                </a:solidFill>
                <a:highlight>
                  <a:schemeClr val="lt1"/>
                </a:highlight>
                <a:latin typeface="Roboto"/>
                <a:ea typeface="Roboto"/>
                <a:cs typeface="Roboto"/>
                <a:sym typeface="Roboto"/>
              </a:rPr>
              <a:t>,</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type of map that your user wants depends on the kind of information they need. For example, when you’re using maps for navigation in your car, it's helpful to see street names clearly - in this case you would use the normal option.  When you are hiking, you probably care more about how much you have to climb to get to the top of the mountain - in this case you would use the terrain option.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Let’s add an app bar with an options menu that allows the user to change the map type.</a:t>
            </a:r>
            <a:endParaRPr>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highlight>
                <a:schemeClr val="lt1"/>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2851cc063ee3abe7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851cc063ee3abe7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To create a new menu XML file, right-click on your </a:t>
            </a:r>
            <a:r>
              <a:rPr lang="en">
                <a:solidFill>
                  <a:schemeClr val="dk1"/>
                </a:solidFill>
                <a:latin typeface="Consolas"/>
                <a:ea typeface="Consolas"/>
                <a:cs typeface="Consolas"/>
                <a:sym typeface="Consolas"/>
              </a:rPr>
              <a:t>res</a:t>
            </a:r>
            <a:r>
              <a:rPr lang="en">
                <a:solidFill>
                  <a:schemeClr val="dk1"/>
                </a:solidFill>
              </a:rPr>
              <a:t> directory and select </a:t>
            </a:r>
            <a:r>
              <a:rPr b="1" lang="en">
                <a:solidFill>
                  <a:schemeClr val="dk1"/>
                </a:solidFill>
              </a:rPr>
              <a:t>New &gt; Android Resource File</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the dialog, name the file </a:t>
            </a:r>
            <a:r>
              <a:rPr lang="en">
                <a:solidFill>
                  <a:schemeClr val="dk1"/>
                </a:solidFill>
                <a:latin typeface="Consolas"/>
                <a:ea typeface="Consolas"/>
                <a:cs typeface="Consolas"/>
                <a:sym typeface="Consolas"/>
              </a:rPr>
              <a:t>map_options</a:t>
            </a:r>
            <a:r>
              <a:rPr lang="en">
                <a:solidFill>
                  <a:schemeClr val="dk1"/>
                </a:solidFill>
              </a:rPr>
              <a:t>. Choose </a:t>
            </a:r>
            <a:r>
              <a:rPr b="1" lang="en">
                <a:solidFill>
                  <a:schemeClr val="dk1"/>
                </a:solidFill>
              </a:rPr>
              <a:t>Menu</a:t>
            </a:r>
            <a:r>
              <a:rPr lang="en">
                <a:solidFill>
                  <a:schemeClr val="dk1"/>
                </a:solidFill>
              </a:rPr>
              <a:t> for the resource type. Click </a:t>
            </a:r>
            <a:r>
              <a:rPr b="1" lang="en">
                <a:solidFill>
                  <a:schemeClr val="dk1"/>
                </a:solidFill>
              </a:rPr>
              <a:t>OK</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the text tab, replace the code in the new file with the code below to create the map options. The "none" map type is omitted, because "none" results in the lack of any map at all.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You’ll notice there are errors in the file because the strings haven’t been defined. In </a:t>
            </a:r>
            <a:r>
              <a:rPr lang="en">
                <a:solidFill>
                  <a:schemeClr val="dk1"/>
                </a:solidFill>
                <a:latin typeface="Consolas"/>
                <a:ea typeface="Consolas"/>
                <a:cs typeface="Consolas"/>
                <a:sym typeface="Consolas"/>
              </a:rPr>
              <a:t>strings.xml</a:t>
            </a:r>
            <a:r>
              <a:rPr lang="en">
                <a:solidFill>
                  <a:schemeClr val="dk1"/>
                </a:solidFill>
              </a:rPr>
              <a:t>, add resources for the </a:t>
            </a:r>
            <a:r>
              <a:rPr lang="en">
                <a:solidFill>
                  <a:schemeClr val="dk1"/>
                </a:solidFill>
                <a:latin typeface="Consolas"/>
                <a:ea typeface="Consolas"/>
                <a:cs typeface="Consolas"/>
                <a:sym typeface="Consolas"/>
              </a:rPr>
              <a:t>title</a:t>
            </a:r>
            <a:r>
              <a:rPr lang="en">
                <a:solidFill>
                  <a:schemeClr val="dk1"/>
                </a:solidFill>
              </a:rPr>
              <a:t> attributes in order to resolve the errors.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a:t>
            </a:r>
            <a:r>
              <a:rPr lang="en">
                <a:solidFill>
                  <a:schemeClr val="dk1"/>
                </a:solidFill>
                <a:latin typeface="Consolas"/>
                <a:ea typeface="Consolas"/>
                <a:cs typeface="Consolas"/>
                <a:sym typeface="Consolas"/>
              </a:rPr>
              <a:t>MapsActivity</a:t>
            </a:r>
            <a:r>
              <a:rPr lang="en">
                <a:solidFill>
                  <a:schemeClr val="dk1"/>
                </a:solidFill>
              </a:rPr>
              <a:t>, override the </a:t>
            </a:r>
            <a:r>
              <a:rPr lang="en">
                <a:solidFill>
                  <a:schemeClr val="dk1"/>
                </a:solidFill>
                <a:latin typeface="Consolas"/>
                <a:ea typeface="Consolas"/>
                <a:cs typeface="Consolas"/>
                <a:sym typeface="Consolas"/>
              </a:rPr>
              <a:t>onCreateOptionsMenu()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2851cc063ee3abe7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851cc063ee3abe7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527050" lvl="0" marL="914400" rtl="0" algn="l">
              <a:lnSpc>
                <a:spcPct val="115000"/>
              </a:lnSpc>
              <a:spcBef>
                <a:spcPts val="1200"/>
              </a:spcBef>
              <a:spcAft>
                <a:spcPts val="0"/>
              </a:spcAft>
              <a:buClr>
                <a:schemeClr val="dk1"/>
              </a:buClr>
              <a:buSzPts val="1100"/>
              <a:buFont typeface="Roboto"/>
              <a:buChar char="●"/>
            </a:pPr>
            <a:r>
              <a:rPr lang="en">
                <a:solidFill>
                  <a:srgbClr val="202124"/>
                </a:solidFill>
                <a:highlight>
                  <a:schemeClr val="lt1"/>
                </a:highlight>
                <a:latin typeface="Roboto"/>
                <a:ea typeface="Roboto"/>
                <a:cs typeface="Roboto"/>
                <a:sym typeface="Roboto"/>
              </a:rPr>
              <a:t>Initializes the contents of the Activity's standard options menu. You should place your menu items in to </a:t>
            </a:r>
            <a:r>
              <a:rPr b="1" lang="en">
                <a:solidFill>
                  <a:srgbClr val="EC407A"/>
                </a:solidFill>
                <a:highlight>
                  <a:schemeClr val="lt1"/>
                </a:highlight>
                <a:latin typeface="Roboto"/>
                <a:ea typeface="Roboto"/>
                <a:cs typeface="Roboto"/>
                <a:sym typeface="Roboto"/>
              </a:rPr>
              <a:t>menu</a:t>
            </a:r>
            <a:r>
              <a:rPr lang="en">
                <a:solidFill>
                  <a:srgbClr val="202124"/>
                </a:solidFill>
                <a:highlight>
                  <a:schemeClr val="lt1"/>
                </a:highlight>
                <a:latin typeface="Roboto"/>
                <a:ea typeface="Roboto"/>
                <a:cs typeface="Roboto"/>
                <a:sym typeface="Roboto"/>
              </a:rPr>
              <a:t>.</a:t>
            </a:r>
            <a:endParaRPr>
              <a:solidFill>
                <a:schemeClr val="dk1"/>
              </a:solidFill>
              <a:latin typeface="Roboto"/>
              <a:ea typeface="Roboto"/>
              <a:cs typeface="Roboto"/>
              <a:sym typeface="Roboto"/>
            </a:endParaRPr>
          </a:p>
          <a:p>
            <a:pPr indent="-527050" lvl="0" marL="914400" rtl="0" algn="l">
              <a:lnSpc>
                <a:spcPct val="115000"/>
              </a:lnSpc>
              <a:spcBef>
                <a:spcPts val="0"/>
              </a:spcBef>
              <a:spcAft>
                <a:spcPts val="0"/>
              </a:spcAft>
              <a:buClr>
                <a:schemeClr val="dk1"/>
              </a:buClr>
              <a:buSzPts val="1100"/>
              <a:buFont typeface="Roboto"/>
              <a:buChar char="●"/>
            </a:pPr>
            <a:r>
              <a:rPr lang="en">
                <a:solidFill>
                  <a:srgbClr val="202124"/>
                </a:solidFill>
                <a:highlight>
                  <a:schemeClr val="lt1"/>
                </a:highlight>
                <a:latin typeface="Roboto"/>
                <a:ea typeface="Roboto"/>
                <a:cs typeface="Roboto"/>
                <a:sym typeface="Roboto"/>
              </a:rPr>
              <a:t>This is only called the first time the options menu is displayed. </a:t>
            </a:r>
            <a:endParaRPr>
              <a:solidFill>
                <a:srgbClr val="202124"/>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None/>
            </a:pPr>
            <a:r>
              <a:t/>
            </a:r>
            <a:endParaRPr>
              <a:solidFill>
                <a:srgbClr val="202124"/>
              </a:solidFill>
              <a:highlight>
                <a:schemeClr val="lt1"/>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2851cc063ee3abe7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851cc063ee3abe7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a:t>
            </a:r>
            <a:r>
              <a:rPr lang="en">
                <a:solidFill>
                  <a:schemeClr val="dk1"/>
                </a:solidFill>
                <a:latin typeface="Consolas"/>
                <a:ea typeface="Consolas"/>
                <a:cs typeface="Consolas"/>
                <a:sym typeface="Consolas"/>
              </a:rPr>
              <a:t>MapsActivity</a:t>
            </a:r>
            <a:r>
              <a:rPr lang="en">
                <a:solidFill>
                  <a:schemeClr val="dk1"/>
                </a:solidFill>
              </a:rPr>
              <a:t>, override the </a:t>
            </a:r>
            <a:r>
              <a:rPr lang="en">
                <a:solidFill>
                  <a:schemeClr val="dk1"/>
                </a:solidFill>
                <a:latin typeface="Consolas"/>
                <a:ea typeface="Consolas"/>
                <a:cs typeface="Consolas"/>
                <a:sym typeface="Consolas"/>
              </a:rPr>
              <a:t>onCreateOptionsMenu()</a:t>
            </a:r>
            <a:r>
              <a:rPr lang="en">
                <a:solidFill>
                  <a:schemeClr val="dk1"/>
                </a:solidFill>
              </a:rPr>
              <a:t> method and inflate the menu from the </a:t>
            </a:r>
            <a:r>
              <a:rPr lang="en">
                <a:solidFill>
                  <a:schemeClr val="dk1"/>
                </a:solidFill>
                <a:latin typeface="Consolas"/>
                <a:ea typeface="Consolas"/>
                <a:cs typeface="Consolas"/>
                <a:sym typeface="Consolas"/>
              </a:rPr>
              <a:t>map_options</a:t>
            </a:r>
            <a:r>
              <a:rPr lang="en">
                <a:solidFill>
                  <a:schemeClr val="dk1"/>
                </a:solidFill>
              </a:rPr>
              <a:t> resource</a:t>
            </a:r>
            <a:r>
              <a:rPr lang="en">
                <a:solidFill>
                  <a:srgbClr val="202124"/>
                </a:solidFill>
                <a:latin typeface="Roboto"/>
                <a:ea typeface="Roboto"/>
                <a:cs typeface="Roboto"/>
                <a:sym typeface="Roboto"/>
              </a:rPr>
              <a:t> </a:t>
            </a:r>
            <a:r>
              <a:rPr lang="en">
                <a:solidFill>
                  <a:schemeClr val="dk1"/>
                </a:solidFill>
              </a:rPr>
              <a:t>file: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To change the map type, you can set the map’s </a:t>
            </a:r>
            <a:r>
              <a:rPr lang="en">
                <a:solidFill>
                  <a:schemeClr val="dk1"/>
                </a:solidFill>
                <a:latin typeface="Consolas"/>
                <a:ea typeface="Consolas"/>
                <a:cs typeface="Consolas"/>
                <a:sym typeface="Consolas"/>
              </a:rPr>
              <a:t>m</a:t>
            </a:r>
            <a:r>
              <a:rPr lang="en" u="sng">
                <a:solidFill>
                  <a:srgbClr val="1155CC"/>
                </a:solidFill>
                <a:latin typeface="Consolas"/>
                <a:ea typeface="Consolas"/>
                <a:cs typeface="Consolas"/>
                <a:sym typeface="Consolas"/>
                <a:hlinkClick r:id="rId2"/>
              </a:rPr>
              <a:t>apType</a:t>
            </a:r>
            <a:r>
              <a:rPr lang="en" u="sng">
                <a:solidFill>
                  <a:srgbClr val="1155CC"/>
                </a:solidFill>
                <a:hlinkClick r:id="rId3"/>
              </a:rPr>
              <a:t>()</a:t>
            </a:r>
            <a:r>
              <a:rPr lang="en">
                <a:solidFill>
                  <a:schemeClr val="dk1"/>
                </a:solidFill>
              </a:rPr>
              <a:t> method to one of the </a:t>
            </a:r>
            <a:r>
              <a:rPr lang="en" u="sng">
                <a:solidFill>
                  <a:srgbClr val="1155CC"/>
                </a:solidFill>
                <a:latin typeface="Courier New"/>
                <a:ea typeface="Courier New"/>
                <a:cs typeface="Courier New"/>
                <a:sym typeface="Courier New"/>
                <a:hlinkClick r:id="rId4"/>
              </a:rPr>
              <a:t>map-type constants</a:t>
            </a:r>
            <a:r>
              <a:rPr lang="en">
                <a:solidFill>
                  <a:schemeClr val="dk1"/>
                </a:solidFill>
              </a:rPr>
              <a:t>. </a:t>
            </a:r>
            <a:endParaRPr>
              <a:solidFill>
                <a:srgbClr val="202124"/>
              </a:solidFill>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To change the map type, you can use the </a:t>
            </a:r>
            <a:r>
              <a:rPr lang="en" u="sng">
                <a:solidFill>
                  <a:srgbClr val="1155CC"/>
                </a:solidFill>
                <a:latin typeface="Consolas"/>
                <a:ea typeface="Consolas"/>
                <a:cs typeface="Consolas"/>
                <a:sym typeface="Consolas"/>
                <a:hlinkClick r:id="rId5"/>
              </a:rPr>
              <a:t>setMapType</a:t>
            </a:r>
            <a:r>
              <a:rPr lang="en" u="sng">
                <a:solidFill>
                  <a:srgbClr val="1155CC"/>
                </a:solidFill>
                <a:hlinkClick r:id="rId6"/>
              </a:rPr>
              <a:t>()</a:t>
            </a:r>
            <a:r>
              <a:rPr lang="en">
                <a:solidFill>
                  <a:schemeClr val="dk1"/>
                </a:solidFill>
              </a:rPr>
              <a:t> method on the </a:t>
            </a:r>
            <a:r>
              <a:rPr lang="en" u="sng">
                <a:solidFill>
                  <a:srgbClr val="1155CC"/>
                </a:solidFill>
                <a:latin typeface="Consolas"/>
                <a:ea typeface="Consolas"/>
                <a:cs typeface="Consolas"/>
                <a:sym typeface="Consolas"/>
                <a:hlinkClick r:id="rId7"/>
              </a:rPr>
              <a:t>GoogleMap</a:t>
            </a:r>
            <a:r>
              <a:rPr lang="en">
                <a:solidFill>
                  <a:schemeClr val="dk1"/>
                </a:solidFill>
              </a:rPr>
              <a:t> object, passing in one of the </a:t>
            </a:r>
            <a:r>
              <a:rPr lang="en" u="sng">
                <a:solidFill>
                  <a:srgbClr val="1155CC"/>
                </a:solidFill>
                <a:latin typeface="Courier New"/>
                <a:ea typeface="Courier New"/>
                <a:cs typeface="Courier New"/>
                <a:sym typeface="Courier New"/>
                <a:hlinkClick r:id="rId8"/>
              </a:rPr>
              <a:t>map-type constants</a:t>
            </a:r>
            <a:r>
              <a:rPr lang="en">
                <a:solidFill>
                  <a:schemeClr val="dk1"/>
                </a:solidFill>
              </a:rPr>
              <a: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Run the app, notice how there is a new part of the map, the three vertical buttons.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Click on them, there is a menu with options attached to 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Click on the options, nothing happens, why?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You have not overridden the onOptionsItemSelected yet.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Next, override the </a:t>
            </a:r>
            <a:r>
              <a:rPr lang="en">
                <a:solidFill>
                  <a:schemeClr val="dk1"/>
                </a:solidFill>
                <a:latin typeface="Consolas"/>
                <a:ea typeface="Consolas"/>
                <a:cs typeface="Consolas"/>
                <a:sym typeface="Consolas"/>
              </a:rPr>
              <a:t>onOptionsItemSelected()</a:t>
            </a:r>
            <a:r>
              <a:rPr lang="en">
                <a:solidFill>
                  <a:schemeClr val="dk1"/>
                </a:solidFill>
              </a:rPr>
              <a:t> method. </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2851cc063ee3abe7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851cc063ee3abe7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527050" lvl="0" marL="914400" rtl="0" algn="l">
              <a:lnSpc>
                <a:spcPct val="115000"/>
              </a:lnSpc>
              <a:spcBef>
                <a:spcPts val="1200"/>
              </a:spcBef>
              <a:spcAft>
                <a:spcPts val="0"/>
              </a:spcAft>
              <a:buClr>
                <a:schemeClr val="dk1"/>
              </a:buClr>
              <a:buSzPts val="1100"/>
              <a:buFont typeface="Roboto"/>
              <a:buChar char="●"/>
            </a:pPr>
            <a:r>
              <a:rPr lang="en">
                <a:solidFill>
                  <a:srgbClr val="202124"/>
                </a:solidFill>
                <a:highlight>
                  <a:schemeClr val="lt1"/>
                </a:highlight>
                <a:latin typeface="Roboto"/>
                <a:ea typeface="Roboto"/>
                <a:cs typeface="Roboto"/>
                <a:sym typeface="Roboto"/>
              </a:rPr>
              <a:t>This hook is called whenever an item in your options menu is selected.</a:t>
            </a:r>
            <a:endParaRPr>
              <a:solidFill>
                <a:srgbClr val="202124"/>
              </a:solidFill>
              <a:highlight>
                <a:schemeClr val="lt1"/>
              </a:highlight>
              <a:latin typeface="Roboto"/>
              <a:ea typeface="Roboto"/>
              <a:cs typeface="Roboto"/>
              <a:sym typeface="Roboto"/>
            </a:endParaRPr>
          </a:p>
          <a:p>
            <a:pPr indent="-527050" lvl="0" marL="914400" rtl="0" algn="l">
              <a:lnSpc>
                <a:spcPct val="115000"/>
              </a:lnSpc>
              <a:spcBef>
                <a:spcPts val="0"/>
              </a:spcBef>
              <a:spcAft>
                <a:spcPts val="0"/>
              </a:spcAft>
              <a:buClr>
                <a:schemeClr val="dk1"/>
              </a:buClr>
              <a:buSzPts val="1100"/>
              <a:buChar char="●"/>
            </a:pPr>
            <a:r>
              <a:rPr lang="en">
                <a:solidFill>
                  <a:schemeClr val="dk1"/>
                </a:solidFill>
              </a:rPr>
              <a:t>override the </a:t>
            </a:r>
            <a:r>
              <a:rPr lang="en">
                <a:solidFill>
                  <a:schemeClr val="dk1"/>
                </a:solidFill>
                <a:latin typeface="Consolas"/>
                <a:ea typeface="Consolas"/>
                <a:cs typeface="Consolas"/>
                <a:sym typeface="Consolas"/>
              </a:rPr>
              <a:t>onOptionsItemSelected()</a:t>
            </a:r>
            <a:r>
              <a:rPr lang="en">
                <a:solidFill>
                  <a:schemeClr val="dk1"/>
                </a:solidFill>
              </a:rPr>
              <a:t> method to change the map type when the user selects one of the menu options:</a:t>
            </a:r>
            <a:endParaRPr>
              <a:solidFill>
                <a:schemeClr val="dk1"/>
              </a:solidFill>
            </a:endParaRPr>
          </a:p>
          <a:p>
            <a:pPr indent="-527050" lvl="0" marL="914400" rtl="0" algn="l">
              <a:lnSpc>
                <a:spcPct val="115000"/>
              </a:lnSpc>
              <a:spcBef>
                <a:spcPts val="0"/>
              </a:spcBef>
              <a:spcAft>
                <a:spcPts val="0"/>
              </a:spcAft>
              <a:buClr>
                <a:schemeClr val="dk1"/>
              </a:buClr>
              <a:buSzPts val="1100"/>
              <a:buChar char="●"/>
            </a:pPr>
            <a:r>
              <a:rPr lang="en">
                <a:solidFill>
                  <a:schemeClr val="dk1"/>
                </a:solidFill>
              </a:rPr>
              <a:t>This tells you what to do when a menu option is selected</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2851cc063ee3abe7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851cc063ee3abe7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Add a when statement to handle which item was selected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As you can see if the id is normal_map, the map type is set  to normal, if the ID is hybrid, the map type is set to hybrid.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Run the app. Use the menu in the app bar to change the map type. Notice how the map's appearance changes between the different modes.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Demo map appearances changing</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2491afe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2491afe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You will learn how to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Obtain an API key.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Integrate a Google Map in your app.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Display different map types.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Style the Google Map.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Add markers to your map.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Enable the user to place a marker on a point of interest (POI).</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Enable location tracking.</a:t>
            </a:r>
            <a:endParaRPr>
              <a:solidFill>
                <a:schemeClr val="dk1"/>
              </a:solidFill>
            </a:endParaRPr>
          </a:p>
          <a:p>
            <a:pPr indent="0" lvl="0" marL="0" rtl="0" algn="l">
              <a:lnSpc>
                <a:spcPct val="115000"/>
              </a:lnSpc>
              <a:spcBef>
                <a:spcPts val="500"/>
              </a:spcBef>
              <a:spcAft>
                <a:spcPts val="0"/>
              </a:spcAft>
              <a:buClr>
                <a:schemeClr val="dk1"/>
              </a:buClr>
              <a:buSzPts val="1100"/>
              <a:buFont typeface="Arial"/>
              <a:buNone/>
            </a:pPr>
            <a:r>
              <a:t/>
            </a:r>
            <a:endParaRPr>
              <a:solidFill>
                <a:schemeClr val="dk1"/>
              </a:solidFill>
            </a:endParaRPr>
          </a:p>
          <a:p>
            <a:pPr indent="0" lvl="0" marL="0" rtl="0" algn="l">
              <a:spcBef>
                <a:spcPts val="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2851cc063ee3abe7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851cc063ee3abe7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2851cc063ee3abe7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851cc063ee3abe7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200">
                <a:latin typeface="Roboto"/>
                <a:ea typeface="Roboto"/>
                <a:cs typeface="Roboto"/>
                <a:sym typeface="Roboto"/>
              </a:rPr>
              <a:t>Triggered when the map is ready to be used and provides a non-null instance of </a:t>
            </a:r>
            <a:r>
              <a:rPr lang="en" sz="1200">
                <a:highlight>
                  <a:srgbClr val="F7F7F7"/>
                </a:highlight>
                <a:uFill>
                  <a:noFill/>
                </a:uFill>
                <a:latin typeface="Roboto Mono"/>
                <a:ea typeface="Roboto Mono"/>
                <a:cs typeface="Roboto Mono"/>
                <a:sym typeface="Roboto Mono"/>
                <a:hlinkClick r:id="rId2"/>
              </a:rPr>
              <a:t>GoogleMap</a:t>
            </a:r>
            <a:r>
              <a:rPr lang="en" sz="1200">
                <a:highlight>
                  <a:schemeClr val="lt1"/>
                </a:highlight>
                <a:latin typeface="Roboto"/>
                <a:ea typeface="Roboto"/>
                <a:cs typeface="Roboto"/>
                <a:sym typeface="Roboto"/>
              </a:rPr>
              <a:t>.</a:t>
            </a:r>
            <a:br>
              <a:rPr lang="en" sz="1200">
                <a:highlight>
                  <a:schemeClr val="lt1"/>
                </a:highlight>
                <a:latin typeface="Roboto"/>
                <a:ea typeface="Roboto"/>
                <a:cs typeface="Roboto"/>
                <a:sym typeface="Roboto"/>
              </a:rPr>
            </a:br>
            <a:r>
              <a:rPr lang="en" sz="1200">
                <a:highlight>
                  <a:schemeClr val="lt1"/>
                </a:highlight>
                <a:latin typeface="Roboto"/>
                <a:ea typeface="Roboto"/>
                <a:cs typeface="Roboto"/>
                <a:sym typeface="Roboto"/>
              </a:rPr>
              <a:t>This </a:t>
            </a:r>
            <a:r>
              <a:rPr lang="en" sz="1200">
                <a:latin typeface="Roboto"/>
                <a:ea typeface="Roboto"/>
                <a:cs typeface="Roboto"/>
                <a:sym typeface="Roboto"/>
              </a:rPr>
              <a:t>method will only be triggered when the user has installed Google Play Services. If they havent then they will be prompted to.</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2851cc063ee3abe7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851cc063ee3abe7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In the </a:t>
            </a:r>
            <a:r>
              <a:rPr lang="en">
                <a:solidFill>
                  <a:schemeClr val="dk1"/>
                </a:solidFill>
                <a:latin typeface="Consolas"/>
                <a:ea typeface="Consolas"/>
                <a:cs typeface="Consolas"/>
                <a:sym typeface="Consolas"/>
              </a:rPr>
              <a:t>onMapReady()</a:t>
            </a:r>
            <a:r>
              <a:rPr lang="en">
                <a:solidFill>
                  <a:schemeClr val="dk1"/>
                </a:solidFill>
              </a:rPr>
              <a:t> method, lets remove the code that places the marker in Sydney and moves the camera</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2b2152bd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2b2152bd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Create a new </a:t>
            </a:r>
            <a:r>
              <a:rPr lang="en" u="sng">
                <a:solidFill>
                  <a:srgbClr val="1155CC"/>
                </a:solidFill>
                <a:latin typeface="Consolas"/>
                <a:ea typeface="Consolas"/>
                <a:cs typeface="Consolas"/>
                <a:sym typeface="Consolas"/>
                <a:hlinkClick r:id="rId2"/>
              </a:rPr>
              <a:t>LatLng</a:t>
            </a:r>
            <a:r>
              <a:rPr lang="en">
                <a:solidFill>
                  <a:schemeClr val="dk1"/>
                </a:solidFill>
              </a:rPr>
              <a:t> object  called </a:t>
            </a:r>
            <a:r>
              <a:rPr lang="en">
                <a:solidFill>
                  <a:schemeClr val="dk1"/>
                </a:solidFill>
                <a:latin typeface="Consolas"/>
                <a:ea typeface="Consolas"/>
                <a:cs typeface="Consolas"/>
                <a:sym typeface="Consolas"/>
              </a:rPr>
              <a:t>home</a:t>
            </a:r>
            <a:r>
              <a:rPr lang="en">
                <a:solidFill>
                  <a:schemeClr val="dk1"/>
                </a:solidFill>
              </a:rPr>
              <a:t>. A LatLng is pretty self explanatory, it is an object that </a:t>
            </a:r>
            <a:r>
              <a:rPr lang="en" sz="1200">
                <a:solidFill>
                  <a:schemeClr val="accent2"/>
                </a:solidFill>
                <a:latin typeface="Roboto"/>
                <a:ea typeface="Roboto"/>
                <a:cs typeface="Roboto"/>
                <a:sym typeface="Roboto"/>
              </a:rPr>
              <a:t>represents a pair of latitude and longitude coordinates. </a:t>
            </a:r>
            <a:r>
              <a:rPr lang="en">
                <a:solidFill>
                  <a:schemeClr val="dk1"/>
                </a:solidFill>
              </a:rPr>
              <a:t>Find the latitude and longitude of your home.</a:t>
            </a:r>
            <a:endParaRPr>
              <a:solidFill>
                <a:schemeClr val="dk1"/>
              </a:solidFill>
            </a:endParaRPr>
          </a:p>
          <a:p>
            <a:pPr indent="-298450" lvl="1" marL="914400" rtl="0" algn="l">
              <a:lnSpc>
                <a:spcPct val="115000"/>
              </a:lnSpc>
              <a:spcBef>
                <a:spcPts val="0"/>
              </a:spcBef>
              <a:spcAft>
                <a:spcPts val="0"/>
              </a:spcAft>
              <a:buClr>
                <a:srgbClr val="3C4043"/>
              </a:buClr>
              <a:buSzPts val="1100"/>
              <a:buFont typeface="Roboto"/>
              <a:buChar char="○"/>
            </a:pPr>
            <a:r>
              <a:rPr lang="en">
                <a:solidFill>
                  <a:srgbClr val="3C4043"/>
                </a:solidFill>
                <a:highlight>
                  <a:schemeClr val="lt1"/>
                </a:highlight>
                <a:latin typeface="Roboto"/>
                <a:ea typeface="Roboto"/>
                <a:cs typeface="Roboto"/>
                <a:sym typeface="Roboto"/>
              </a:rPr>
              <a:t>Open </a:t>
            </a:r>
            <a:r>
              <a:rPr lang="en">
                <a:solidFill>
                  <a:srgbClr val="673AB7"/>
                </a:solidFill>
                <a:highlight>
                  <a:schemeClr val="lt1"/>
                </a:highlight>
                <a:uFill>
                  <a:noFill/>
                </a:uFill>
                <a:latin typeface="Roboto"/>
                <a:ea typeface="Roboto"/>
                <a:cs typeface="Roboto"/>
                <a:sym typeface="Roboto"/>
                <a:hlinkClick r:id="rId3"/>
              </a:rPr>
              <a:t>Google Maps</a:t>
            </a:r>
            <a:r>
              <a:rPr lang="en">
                <a:solidFill>
                  <a:srgbClr val="3C4043"/>
                </a:solidFill>
                <a:highlight>
                  <a:schemeClr val="lt1"/>
                </a:highlight>
                <a:latin typeface="Roboto"/>
                <a:ea typeface="Roboto"/>
                <a:cs typeface="Roboto"/>
                <a:sym typeface="Roboto"/>
              </a:rPr>
              <a:t>. </a:t>
            </a:r>
            <a:endParaRPr>
              <a:solidFill>
                <a:srgbClr val="3C4043"/>
              </a:solidFill>
              <a:highlight>
                <a:schemeClr val="lt1"/>
              </a:highlight>
              <a:latin typeface="Roboto"/>
              <a:ea typeface="Roboto"/>
              <a:cs typeface="Roboto"/>
              <a:sym typeface="Roboto"/>
            </a:endParaRPr>
          </a:p>
          <a:p>
            <a:pPr indent="-298450" lvl="1" marL="914400" rtl="0" algn="l">
              <a:lnSpc>
                <a:spcPct val="115000"/>
              </a:lnSpc>
              <a:spcBef>
                <a:spcPts val="0"/>
              </a:spcBef>
              <a:spcAft>
                <a:spcPts val="0"/>
              </a:spcAft>
              <a:buClr>
                <a:srgbClr val="3C4043"/>
              </a:buClr>
              <a:buSzPts val="1100"/>
              <a:buFont typeface="Roboto"/>
              <a:buChar char="○"/>
            </a:pPr>
            <a:r>
              <a:rPr lang="en">
                <a:solidFill>
                  <a:srgbClr val="3C4043"/>
                </a:solidFill>
                <a:highlight>
                  <a:schemeClr val="lt1"/>
                </a:highlight>
                <a:latin typeface="Roboto"/>
                <a:ea typeface="Roboto"/>
                <a:cs typeface="Roboto"/>
                <a:sym typeface="Roboto"/>
              </a:rPr>
              <a:t>Right-click the place or area on the map.</a:t>
            </a:r>
            <a:endParaRPr>
              <a:solidFill>
                <a:srgbClr val="3C4043"/>
              </a:solidFill>
              <a:highlight>
                <a:schemeClr val="lt1"/>
              </a:highlight>
              <a:latin typeface="Roboto"/>
              <a:ea typeface="Roboto"/>
              <a:cs typeface="Roboto"/>
              <a:sym typeface="Roboto"/>
            </a:endParaRPr>
          </a:p>
          <a:p>
            <a:pPr indent="-298450" lvl="1" marL="914400" rtl="0" algn="l">
              <a:lnSpc>
                <a:spcPct val="115000"/>
              </a:lnSpc>
              <a:spcBef>
                <a:spcPts val="0"/>
              </a:spcBef>
              <a:spcAft>
                <a:spcPts val="0"/>
              </a:spcAft>
              <a:buClr>
                <a:srgbClr val="3C4043"/>
              </a:buClr>
              <a:buSzPts val="1100"/>
              <a:buFont typeface="Roboto"/>
              <a:buChar char="○"/>
            </a:pPr>
            <a:r>
              <a:rPr lang="en">
                <a:solidFill>
                  <a:srgbClr val="3C4043"/>
                </a:solidFill>
                <a:highlight>
                  <a:schemeClr val="lt1"/>
                </a:highlight>
                <a:latin typeface="Roboto"/>
                <a:ea typeface="Roboto"/>
                <a:cs typeface="Roboto"/>
                <a:sym typeface="Roboto"/>
              </a:rPr>
              <a:t>Select What's here?</a:t>
            </a:r>
            <a:endParaRPr>
              <a:solidFill>
                <a:srgbClr val="3C4043"/>
              </a:solidFill>
              <a:highlight>
                <a:schemeClr val="lt1"/>
              </a:highlight>
              <a:latin typeface="Roboto"/>
              <a:ea typeface="Roboto"/>
              <a:cs typeface="Roboto"/>
              <a:sym typeface="Roboto"/>
            </a:endParaRPr>
          </a:p>
          <a:p>
            <a:pPr indent="-298450" lvl="1" marL="914400" rtl="0" algn="l">
              <a:lnSpc>
                <a:spcPct val="115000"/>
              </a:lnSpc>
              <a:spcBef>
                <a:spcPts val="0"/>
              </a:spcBef>
              <a:spcAft>
                <a:spcPts val="0"/>
              </a:spcAft>
              <a:buClr>
                <a:srgbClr val="3C4043"/>
              </a:buClr>
              <a:buSzPts val="1100"/>
              <a:buFont typeface="Roboto"/>
              <a:buChar char="○"/>
            </a:pPr>
            <a:r>
              <a:rPr lang="en">
                <a:solidFill>
                  <a:srgbClr val="3C4043"/>
                </a:solidFill>
                <a:highlight>
                  <a:schemeClr val="lt1"/>
                </a:highlight>
                <a:latin typeface="Roboto"/>
                <a:ea typeface="Roboto"/>
                <a:cs typeface="Roboto"/>
                <a:sym typeface="Roboto"/>
              </a:rPr>
              <a:t>At the bottom, you’ll see a card with the coordinates.</a:t>
            </a:r>
            <a:endParaRPr>
              <a:solidFill>
                <a:schemeClr val="dk1"/>
              </a:solidFill>
            </a:endParaRPr>
          </a:p>
          <a:p>
            <a:pPr indent="0" lvl="0" marL="457200" rtl="0" algn="l">
              <a:lnSpc>
                <a:spcPct val="115000"/>
              </a:lnSpc>
              <a:spcBef>
                <a:spcPts val="90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Pass in the coordinates you just found.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Move the screen to </a:t>
            </a:r>
            <a:r>
              <a:rPr lang="en">
                <a:solidFill>
                  <a:schemeClr val="dk1"/>
                </a:solidFill>
                <a:latin typeface="Consolas"/>
                <a:ea typeface="Consolas"/>
                <a:cs typeface="Consolas"/>
                <a:sym typeface="Consolas"/>
              </a:rPr>
              <a:t>home</a:t>
            </a:r>
            <a:r>
              <a:rPr lang="en">
                <a:solidFill>
                  <a:schemeClr val="dk1"/>
                </a:solidFill>
              </a:rPr>
              <a:t> by calling the</a:t>
            </a:r>
            <a:r>
              <a:rPr lang="en">
                <a:solidFill>
                  <a:schemeClr val="dk1"/>
                </a:solidFill>
              </a:rPr>
              <a:t> </a:t>
            </a:r>
            <a:r>
              <a:rPr lang="en" u="sng">
                <a:solidFill>
                  <a:srgbClr val="1155CC"/>
                </a:solidFill>
                <a:latin typeface="Consolas"/>
                <a:ea typeface="Consolas"/>
                <a:cs typeface="Consolas"/>
                <a:sym typeface="Consolas"/>
                <a:hlinkClick r:id="rId4"/>
              </a:rPr>
              <a:t>moveCamera()</a:t>
            </a:r>
            <a:r>
              <a:rPr lang="en">
                <a:solidFill>
                  <a:schemeClr val="dk1"/>
                </a:solidFill>
              </a:rPr>
              <a:t> function on the </a:t>
            </a:r>
            <a:r>
              <a:rPr lang="en">
                <a:solidFill>
                  <a:schemeClr val="dk1"/>
                </a:solidFill>
                <a:latin typeface="Consolas"/>
                <a:ea typeface="Consolas"/>
                <a:cs typeface="Consolas"/>
                <a:sym typeface="Consolas"/>
              </a:rPr>
              <a:t>GoogleMap</a:t>
            </a:r>
            <a:r>
              <a:rPr lang="en">
                <a:solidFill>
                  <a:schemeClr val="dk1"/>
                </a:solidFill>
              </a:rPr>
              <a:t> object. Pass in a </a:t>
            </a:r>
            <a:r>
              <a:rPr lang="en" u="sng">
                <a:solidFill>
                  <a:srgbClr val="1155CC"/>
                </a:solidFill>
                <a:latin typeface="Consolas"/>
                <a:ea typeface="Consolas"/>
                <a:cs typeface="Consolas"/>
                <a:sym typeface="Consolas"/>
                <a:hlinkClick r:id="rId5"/>
              </a:rPr>
              <a:t>CameraUpdate</a:t>
            </a:r>
            <a:r>
              <a:rPr lang="en">
                <a:solidFill>
                  <a:schemeClr val="dk1"/>
                </a:solidFill>
              </a:rPr>
              <a:t> object</a:t>
            </a:r>
            <a:r>
              <a:rPr lang="en">
                <a:solidFill>
                  <a:schemeClr val="dk1"/>
                </a:solidFill>
              </a:rPr>
              <a:t>.</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7544f416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7544f416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Move the screen to </a:t>
            </a:r>
            <a:r>
              <a:rPr lang="en">
                <a:solidFill>
                  <a:schemeClr val="dk1"/>
                </a:solidFill>
                <a:latin typeface="Consolas"/>
                <a:ea typeface="Consolas"/>
                <a:cs typeface="Consolas"/>
                <a:sym typeface="Consolas"/>
              </a:rPr>
              <a:t>home</a:t>
            </a:r>
            <a:r>
              <a:rPr lang="en">
                <a:solidFill>
                  <a:schemeClr val="dk1"/>
                </a:solidFill>
              </a:rPr>
              <a:t> by calling the</a:t>
            </a:r>
            <a:r>
              <a:rPr lang="en">
                <a:solidFill>
                  <a:schemeClr val="dk1"/>
                </a:solidFill>
              </a:rPr>
              <a:t> </a:t>
            </a:r>
            <a:r>
              <a:rPr lang="en" u="sng">
                <a:solidFill>
                  <a:srgbClr val="1155CC"/>
                </a:solidFill>
                <a:latin typeface="Consolas"/>
                <a:ea typeface="Consolas"/>
                <a:cs typeface="Consolas"/>
                <a:sym typeface="Consolas"/>
                <a:hlinkClick r:id="rId2"/>
              </a:rPr>
              <a:t>moveCamera()</a:t>
            </a:r>
            <a:r>
              <a:rPr lang="en">
                <a:solidFill>
                  <a:schemeClr val="dk1"/>
                </a:solidFill>
              </a:rPr>
              <a:t> function on the </a:t>
            </a:r>
            <a:r>
              <a:rPr lang="en">
                <a:solidFill>
                  <a:schemeClr val="dk1"/>
                </a:solidFill>
                <a:latin typeface="Consolas"/>
                <a:ea typeface="Consolas"/>
                <a:cs typeface="Consolas"/>
                <a:sym typeface="Consolas"/>
              </a:rPr>
              <a:t>GoogleMap</a:t>
            </a:r>
            <a:r>
              <a:rPr lang="en">
                <a:solidFill>
                  <a:schemeClr val="dk1"/>
                </a:solidFill>
              </a:rPr>
              <a:t> object. Pass in a </a:t>
            </a:r>
            <a:r>
              <a:rPr lang="en" u="sng">
                <a:solidFill>
                  <a:srgbClr val="1155CC"/>
                </a:solidFill>
                <a:latin typeface="Consolas"/>
                <a:ea typeface="Consolas"/>
                <a:cs typeface="Consolas"/>
                <a:sym typeface="Consolas"/>
                <a:hlinkClick r:id="rId3"/>
              </a:rPr>
              <a:t>CameraUpdate</a:t>
            </a:r>
            <a:r>
              <a:rPr lang="en">
                <a:solidFill>
                  <a:schemeClr val="dk1"/>
                </a:solidFill>
              </a:rPr>
              <a:t> object which defines a camera move using </a:t>
            </a:r>
            <a:r>
              <a:rPr lang="en" u="sng">
                <a:solidFill>
                  <a:srgbClr val="1155CC"/>
                </a:solidFill>
                <a:hlinkClick r:id="rId4"/>
              </a:rPr>
              <a:t>CameraUpdateFactory.newLatLngZoom()</a:t>
            </a:r>
            <a:r>
              <a:rPr lang="en">
                <a:solidFill>
                  <a:schemeClr val="dk1"/>
                </a:solidFill>
              </a:rPr>
              <a:t> this returns a </a:t>
            </a:r>
            <a:r>
              <a:rPr lang="en">
                <a:solidFill>
                  <a:schemeClr val="dk1"/>
                </a:solidFill>
                <a:highlight>
                  <a:srgbClr val="F7F7F7"/>
                </a:highlight>
                <a:uFill>
                  <a:noFill/>
                </a:uFill>
                <a:hlinkClick r:id="rId5"/>
              </a:rPr>
              <a:t>CameraUpdate</a:t>
            </a:r>
            <a:r>
              <a:rPr lang="en">
                <a:solidFill>
                  <a:schemeClr val="dk1"/>
                </a:solidFill>
              </a:rPr>
              <a:t> that moves the center of the screen to a latitude and longitude specified by a </a:t>
            </a:r>
            <a:r>
              <a:rPr lang="en">
                <a:solidFill>
                  <a:schemeClr val="dk1"/>
                </a:solidFill>
                <a:highlight>
                  <a:srgbClr val="F7F7F7"/>
                </a:highlight>
                <a:uFill>
                  <a:noFill/>
                </a:uFill>
                <a:hlinkClick r:id="rId6"/>
              </a:rPr>
              <a:t>LatLng</a:t>
            </a:r>
            <a:r>
              <a:rPr lang="en">
                <a:solidFill>
                  <a:schemeClr val="dk1"/>
                </a:solidFill>
              </a:rPr>
              <a:t> object, and moves to the given zoom level.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sz="1200">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7544f416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7544f416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zoom level controls how zoomed in you are on the map. The following list gives you an idea of what level of detail each level of zoom shows: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latin typeface="Consolas"/>
                <a:ea typeface="Consolas"/>
                <a:cs typeface="Consolas"/>
                <a:sym typeface="Consolas"/>
              </a:rPr>
              <a:t>1</a:t>
            </a:r>
            <a:r>
              <a:rPr lang="en">
                <a:solidFill>
                  <a:schemeClr val="dk1"/>
                </a:solidFill>
              </a:rPr>
              <a:t>: World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latin typeface="Consolas"/>
                <a:ea typeface="Consolas"/>
                <a:cs typeface="Consolas"/>
                <a:sym typeface="Consolas"/>
              </a:rPr>
              <a:t>5</a:t>
            </a:r>
            <a:r>
              <a:rPr lang="en">
                <a:solidFill>
                  <a:schemeClr val="dk1"/>
                </a:solidFill>
              </a:rPr>
              <a:t>: Landmass/continent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latin typeface="Consolas"/>
                <a:ea typeface="Consolas"/>
                <a:cs typeface="Consolas"/>
                <a:sym typeface="Consolas"/>
              </a:rPr>
              <a:t>10</a:t>
            </a:r>
            <a:r>
              <a:rPr lang="en">
                <a:solidFill>
                  <a:schemeClr val="dk1"/>
                </a:solidFill>
              </a:rPr>
              <a:t>: City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latin typeface="Consolas"/>
                <a:ea typeface="Consolas"/>
                <a:cs typeface="Consolas"/>
                <a:sym typeface="Consolas"/>
              </a:rPr>
              <a:t>15</a:t>
            </a:r>
            <a:r>
              <a:rPr lang="en">
                <a:solidFill>
                  <a:schemeClr val="dk1"/>
                </a:solidFill>
              </a:rPr>
              <a:t>: Streets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latin typeface="Consolas"/>
                <a:ea typeface="Consolas"/>
                <a:cs typeface="Consolas"/>
                <a:sym typeface="Consolas"/>
              </a:rPr>
              <a:t>20</a:t>
            </a:r>
            <a:r>
              <a:rPr lang="en">
                <a:solidFill>
                  <a:schemeClr val="dk1"/>
                </a:solidFill>
              </a:rPr>
              <a:t>: Buildings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Add a marker to the map at your home.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Run the app. The map should pan to your home and zoom into the desired level.</a:t>
            </a:r>
            <a:endParaRPr sz="1200">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7544f416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7544f416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Create a variable that maintains zoom level and set it to 15f and pass it in to the move camera method.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Run the app. The map should pan to your home and zoom into the desired level.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Try changing up the zoom level</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7544f416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7544f416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Run the app, the map will now be centered on your home, but no marker is there.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Call map’s add marker function.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Add marker takes in a MarkerOptions where you can set the position of the marker, in this case pass in the home object.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MarkerOptions you can also control things like the icon, title, snippet and more.</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11f4c253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11f4c253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2851cc063ee3abe7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851cc063ee3abe7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527050" lvl="0" marL="914400" rtl="0" algn="l">
              <a:lnSpc>
                <a:spcPct val="115000"/>
              </a:lnSpc>
              <a:spcBef>
                <a:spcPts val="300"/>
              </a:spcBef>
              <a:spcAft>
                <a:spcPts val="0"/>
              </a:spcAft>
              <a:buClr>
                <a:srgbClr val="000000"/>
              </a:buClr>
              <a:buSzPts val="1100"/>
              <a:buFont typeface="Roboto"/>
              <a:buChar char="●"/>
            </a:pPr>
            <a:r>
              <a:rPr lang="en">
                <a:latin typeface="Roboto"/>
                <a:ea typeface="Roboto"/>
                <a:cs typeface="Roboto"/>
                <a:sym typeface="Roboto"/>
              </a:rPr>
              <a:t>In order to add a marker on long click you use the map’s onLongClick method.</a:t>
            </a:r>
            <a:endParaRPr>
              <a:latin typeface="Roboto"/>
              <a:ea typeface="Roboto"/>
              <a:cs typeface="Roboto"/>
              <a:sym typeface="Roboto"/>
            </a:endParaRPr>
          </a:p>
          <a:p>
            <a:pPr indent="-527050" lvl="0" marL="914400" rtl="0" algn="l">
              <a:lnSpc>
                <a:spcPct val="115000"/>
              </a:lnSpc>
              <a:spcBef>
                <a:spcPts val="0"/>
              </a:spcBef>
              <a:spcAft>
                <a:spcPts val="0"/>
              </a:spcAft>
              <a:buClr>
                <a:srgbClr val="000000"/>
              </a:buClr>
              <a:buSzPts val="1100"/>
              <a:buFont typeface="Roboto"/>
              <a:buChar char="●"/>
            </a:pPr>
            <a:r>
              <a:rPr lang="en">
                <a:latin typeface="Roboto"/>
                <a:ea typeface="Roboto"/>
                <a:cs typeface="Roboto"/>
                <a:sym typeface="Roboto"/>
              </a:rPr>
              <a:t>Called when the user makes a long-press gesture on the map, but only if none of the overlays of the map handled the gesture. </a:t>
            </a:r>
            <a:endParaRPr>
              <a:latin typeface="Roboto"/>
              <a:ea typeface="Roboto"/>
              <a:cs typeface="Roboto"/>
              <a:sym typeface="Roboto"/>
            </a:endParaRPr>
          </a:p>
          <a:p>
            <a:pPr indent="-527050" lvl="0" marL="914400" rtl="0" algn="l">
              <a:lnSpc>
                <a:spcPct val="115000"/>
              </a:lnSpc>
              <a:spcBef>
                <a:spcPts val="0"/>
              </a:spcBef>
              <a:spcAft>
                <a:spcPts val="0"/>
              </a:spcAft>
              <a:buClr>
                <a:srgbClr val="000000"/>
              </a:buClr>
              <a:buSzPts val="1100"/>
              <a:buFont typeface="Roboto"/>
              <a:buChar char="●"/>
            </a:pPr>
            <a:r>
              <a:rPr lang="en">
                <a:latin typeface="Roboto"/>
                <a:ea typeface="Roboto"/>
                <a:cs typeface="Roboto"/>
                <a:sym typeface="Roboto"/>
              </a:rPr>
              <a:t>Implementations of this method are always invoked on the Android UI thread.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62491afec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62491afec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200"/>
              </a:spcAft>
              <a:buClr>
                <a:schemeClr val="dk1"/>
              </a:buClr>
              <a:buSzPts val="1100"/>
              <a:buFont typeface="Arial"/>
              <a:buNone/>
            </a:pPr>
            <a:r>
              <a:rPr lang="en">
                <a:solidFill>
                  <a:schemeClr val="dk1"/>
                </a:solidFill>
              </a:rPr>
              <a:t>You will use these new skills to create the </a:t>
            </a:r>
            <a:r>
              <a:rPr lang="en">
                <a:solidFill>
                  <a:schemeClr val="dk1"/>
                </a:solidFill>
                <a:latin typeface="Consolas"/>
                <a:ea typeface="Consolas"/>
                <a:cs typeface="Consolas"/>
                <a:sym typeface="Consolas"/>
              </a:rPr>
              <a:t>Wander</a:t>
            </a:r>
            <a:r>
              <a:rPr lang="en">
                <a:solidFill>
                  <a:schemeClr val="dk1"/>
                </a:solidFill>
              </a:rPr>
              <a:t> app</a:t>
            </a:r>
            <a:r>
              <a:rPr lang="en">
                <a:solidFill>
                  <a:schemeClr val="dk1"/>
                </a:solidFill>
              </a:rPr>
              <a:t>, which displays a Google Map with custom styling. The </a:t>
            </a:r>
            <a:r>
              <a:rPr lang="en">
                <a:solidFill>
                  <a:schemeClr val="dk1"/>
                </a:solidFill>
                <a:latin typeface="Consolas"/>
                <a:ea typeface="Consolas"/>
                <a:cs typeface="Consolas"/>
                <a:sym typeface="Consolas"/>
              </a:rPr>
              <a:t>Wander</a:t>
            </a:r>
            <a:r>
              <a:rPr lang="en">
                <a:solidFill>
                  <a:schemeClr val="dk1"/>
                </a:solidFill>
              </a:rPr>
              <a:t> app allows you to drop markers onto locations, add overlays and see your location in real time.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2851cc063ee3abe7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851cc063ee3abe7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Create a method stub in </a:t>
            </a:r>
            <a:r>
              <a:rPr lang="en">
                <a:solidFill>
                  <a:schemeClr val="dk1"/>
                </a:solidFill>
                <a:latin typeface="Consolas"/>
                <a:ea typeface="Consolas"/>
                <a:cs typeface="Consolas"/>
                <a:sym typeface="Consolas"/>
              </a:rPr>
              <a:t>MapsActivity</a:t>
            </a:r>
            <a:r>
              <a:rPr lang="en">
                <a:solidFill>
                  <a:schemeClr val="dk1"/>
                </a:solidFill>
              </a:rPr>
              <a:t> called </a:t>
            </a:r>
            <a:r>
              <a:rPr lang="en">
                <a:solidFill>
                  <a:schemeClr val="dk1"/>
                </a:solidFill>
                <a:latin typeface="Consolas"/>
                <a:ea typeface="Consolas"/>
                <a:cs typeface="Consolas"/>
                <a:sym typeface="Consolas"/>
              </a:rPr>
              <a:t>setMapLongClick()</a:t>
            </a:r>
            <a:r>
              <a:rPr lang="en">
                <a:solidFill>
                  <a:schemeClr val="dk1"/>
                </a:solidFill>
              </a:rPr>
              <a:t> that takes a </a:t>
            </a:r>
            <a:r>
              <a:rPr lang="en">
                <a:solidFill>
                  <a:schemeClr val="dk1"/>
                </a:solidFill>
                <a:latin typeface="Consolas"/>
                <a:ea typeface="Consolas"/>
                <a:cs typeface="Consolas"/>
                <a:sym typeface="Consolas"/>
              </a:rPr>
              <a:t>GoogleMap</a:t>
            </a:r>
            <a:r>
              <a:rPr lang="en">
                <a:solidFill>
                  <a:schemeClr val="dk1"/>
                </a:solidFill>
              </a:rPr>
              <a:t> as an argument. Attach a long click listener to the map object.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Inside </a:t>
            </a:r>
            <a:r>
              <a:rPr lang="en">
                <a:solidFill>
                  <a:schemeClr val="dk1"/>
                </a:solidFill>
                <a:latin typeface="Consolas"/>
                <a:ea typeface="Consolas"/>
                <a:cs typeface="Consolas"/>
                <a:sym typeface="Consolas"/>
              </a:rPr>
              <a:t>onMapLongClick()</a:t>
            </a:r>
            <a:r>
              <a:rPr lang="en">
                <a:solidFill>
                  <a:schemeClr val="dk1"/>
                </a:solidFill>
              </a:rPr>
              <a:t>, call the </a:t>
            </a:r>
            <a:r>
              <a:rPr lang="en">
                <a:solidFill>
                  <a:schemeClr val="dk1"/>
                </a:solidFill>
                <a:latin typeface="Consolas"/>
                <a:ea typeface="Consolas"/>
                <a:cs typeface="Consolas"/>
                <a:sym typeface="Consolas"/>
              </a:rPr>
              <a:t>addMarker()</a:t>
            </a:r>
            <a:r>
              <a:rPr lang="en">
                <a:solidFill>
                  <a:schemeClr val="dk1"/>
                </a:solidFill>
              </a:rPr>
              <a:t> method. Pass in a n</a:t>
            </a:r>
            <a:r>
              <a:rPr lang="en">
                <a:solidFill>
                  <a:schemeClr val="dk1"/>
                </a:solidFill>
              </a:rPr>
              <a:t>ew </a:t>
            </a:r>
            <a:r>
              <a:rPr lang="en" u="sng">
                <a:solidFill>
                  <a:srgbClr val="1155CC"/>
                </a:solidFill>
                <a:latin typeface="Consolas"/>
                <a:ea typeface="Consolas"/>
                <a:cs typeface="Consolas"/>
                <a:sym typeface="Consolas"/>
                <a:hlinkClick r:id="rId2"/>
              </a:rPr>
              <a:t>MarkerOptions</a:t>
            </a:r>
            <a:r>
              <a:rPr lang="en">
                <a:solidFill>
                  <a:schemeClr val="dk1"/>
                </a:solidFill>
              </a:rPr>
              <a:t> o</a:t>
            </a:r>
            <a:r>
              <a:rPr lang="en">
                <a:solidFill>
                  <a:schemeClr val="dk1"/>
                </a:solidFill>
              </a:rPr>
              <a:t>bject, with the position set to the passed-in </a:t>
            </a:r>
            <a:r>
              <a:rPr lang="en">
                <a:solidFill>
                  <a:schemeClr val="dk1"/>
                </a:solidFill>
                <a:latin typeface="Consolas"/>
                <a:ea typeface="Consolas"/>
                <a:cs typeface="Consolas"/>
                <a:sym typeface="Consolas"/>
              </a:rPr>
              <a:t>LatLng</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the end of the </a:t>
            </a:r>
            <a:r>
              <a:rPr lang="en">
                <a:solidFill>
                  <a:schemeClr val="dk1"/>
                </a:solidFill>
                <a:latin typeface="Consolas"/>
                <a:ea typeface="Consolas"/>
                <a:cs typeface="Consolas"/>
                <a:sym typeface="Consolas"/>
              </a:rPr>
              <a:t>onMapReady()</a:t>
            </a:r>
            <a:r>
              <a:rPr lang="en">
                <a:solidFill>
                  <a:schemeClr val="dk1"/>
                </a:solidFill>
              </a:rPr>
              <a:t> method, call </a:t>
            </a:r>
            <a:r>
              <a:rPr lang="en">
                <a:solidFill>
                  <a:schemeClr val="dk1"/>
                </a:solidFill>
                <a:latin typeface="Consolas"/>
                <a:ea typeface="Consolas"/>
                <a:cs typeface="Consolas"/>
                <a:sym typeface="Consolas"/>
              </a:rPr>
              <a:t>setMapLongClick().</a:t>
            </a:r>
            <a:r>
              <a:rPr lang="en">
                <a:solidFill>
                  <a:schemeClr val="dk1"/>
                </a:solidFill>
              </a:rPr>
              <a:t> Pass in </a:t>
            </a:r>
            <a:r>
              <a:rPr lang="en">
                <a:solidFill>
                  <a:schemeClr val="dk1"/>
                </a:solidFill>
                <a:latin typeface="Consolas"/>
                <a:ea typeface="Consolas"/>
                <a:cs typeface="Consolas"/>
                <a:sym typeface="Consolas"/>
              </a:rPr>
              <a:t>map</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Run the app. Touch and hold on the map to place a marker at a location. Tap the marker, which centers it on the screen.  </a:t>
            </a:r>
            <a:endParaRPr>
              <a:solidFill>
                <a:schemeClr val="dk1"/>
              </a:solidFill>
            </a:endParaRPr>
          </a:p>
          <a:p>
            <a:pPr indent="0" lvl="0" marL="457200" rtl="0" algn="l">
              <a:lnSpc>
                <a:spcPct val="115000"/>
              </a:lnSpc>
              <a:spcBef>
                <a:spcPts val="0"/>
              </a:spcBef>
              <a:spcAft>
                <a:spcPts val="0"/>
              </a:spcAft>
              <a:buNone/>
            </a:pPr>
            <a:r>
              <a:rPr lang="en">
                <a:solidFill>
                  <a:schemeClr val="dk1"/>
                </a:solidFill>
              </a:rPr>
              <a:t>When a marker is tapped, navigation buttons appear at the bottom-left side of the screen, allowing the user to use the Google Maps app to navigate to the marked position.</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2851cc063ee3abe7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851cc063ee3abe7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571500" lvl="0" marL="914400" rtl="0" algn="l">
              <a:lnSpc>
                <a:spcPct val="115000"/>
              </a:lnSpc>
              <a:spcBef>
                <a:spcPts val="300"/>
              </a:spcBef>
              <a:spcAft>
                <a:spcPts val="0"/>
              </a:spcAft>
              <a:buClr>
                <a:schemeClr val="dk1"/>
              </a:buClr>
              <a:buSzPts val="1800"/>
              <a:buFont typeface="Roboto"/>
              <a:buChar char="●"/>
            </a:pPr>
            <a:r>
              <a:rPr lang="en" sz="1800">
                <a:solidFill>
                  <a:schemeClr val="dk1"/>
                </a:solidFill>
                <a:latin typeface="Roboto"/>
                <a:ea typeface="Roboto"/>
                <a:cs typeface="Roboto"/>
                <a:sym typeface="Roboto"/>
              </a:rPr>
              <a:t>An info window displays text or images in a popup window above the map. </a:t>
            </a:r>
            <a:endParaRPr sz="1800">
              <a:solidFill>
                <a:schemeClr val="dk1"/>
              </a:solidFill>
              <a:latin typeface="Roboto"/>
              <a:ea typeface="Roboto"/>
              <a:cs typeface="Roboto"/>
              <a:sym typeface="Roboto"/>
            </a:endParaRPr>
          </a:p>
          <a:p>
            <a:pPr indent="-571500" lvl="0" marL="9144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Info windows are always anchored to a </a:t>
            </a:r>
            <a:r>
              <a:rPr lang="en" sz="1800">
                <a:solidFill>
                  <a:schemeClr val="dk1"/>
                </a:solidFill>
                <a:uFill>
                  <a:noFill/>
                </a:uFill>
                <a:latin typeface="Roboto"/>
                <a:ea typeface="Roboto"/>
                <a:cs typeface="Roboto"/>
                <a:sym typeface="Roboto"/>
                <a:hlinkClick r:id="rId2"/>
              </a:rPr>
              <a:t>marker</a:t>
            </a:r>
            <a:r>
              <a:rPr lang="en" sz="1800">
                <a:solidFill>
                  <a:schemeClr val="dk1"/>
                </a:solidFill>
                <a:latin typeface="Roboto"/>
                <a:ea typeface="Roboto"/>
                <a:cs typeface="Roboto"/>
                <a:sym typeface="Roboto"/>
              </a:rPr>
              <a:t>. </a:t>
            </a:r>
            <a:endParaRPr sz="1800">
              <a:solidFill>
                <a:schemeClr val="dk1"/>
              </a:solidFill>
              <a:latin typeface="Roboto"/>
              <a:ea typeface="Roboto"/>
              <a:cs typeface="Roboto"/>
              <a:sym typeface="Roboto"/>
            </a:endParaRPr>
          </a:p>
          <a:p>
            <a:pPr indent="-571500" lvl="0" marL="9144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Their default behavior is to display when the marker is tapped.</a:t>
            </a:r>
            <a:endParaRPr sz="18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2851cc063ee3abe7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851cc063ee3abe7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In </a:t>
            </a:r>
            <a:r>
              <a:rPr lang="en">
                <a:solidFill>
                  <a:schemeClr val="dk1"/>
                </a:solidFill>
                <a:latin typeface="Consolas"/>
                <a:ea typeface="Consolas"/>
                <a:cs typeface="Consolas"/>
                <a:sym typeface="Consolas"/>
              </a:rPr>
              <a:t>setMapLongClick()’s setOnMapLongClickListener() </a:t>
            </a:r>
            <a:r>
              <a:rPr lang="en">
                <a:solidFill>
                  <a:schemeClr val="dk1"/>
                </a:solidFill>
              </a:rPr>
              <a:t>lambda, create a snippet.</a:t>
            </a:r>
            <a:r>
              <a:rPr lang="en">
                <a:solidFill>
                  <a:schemeClr val="dk1"/>
                </a:solidFill>
              </a:rPr>
              <a:t> A snippet is additional text that is displayed below the title. In your case the snippet displays the latitude and longitude of a marker.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Set the title of the marker to “Dropped Pin” and set the marker’s snippet to the snippet you just created.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Run the app. Touch and hold on the map to drop a location marker. Tap the marker to show the info window.</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611f4c253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611f4c253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2851cc063ee3abe7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851cc063ee3abe7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527050" lvl="0" marL="914400" rtl="0" algn="l">
              <a:lnSpc>
                <a:spcPct val="115000"/>
              </a:lnSpc>
              <a:spcBef>
                <a:spcPts val="300"/>
              </a:spcBef>
              <a:spcAft>
                <a:spcPts val="0"/>
              </a:spcAft>
              <a:buClr>
                <a:srgbClr val="000000"/>
              </a:buClr>
              <a:buSzPts val="1100"/>
              <a:buFont typeface="Roboto"/>
              <a:buChar char="●"/>
            </a:pPr>
            <a:r>
              <a:rPr lang="en">
                <a:latin typeface="Roboto"/>
                <a:ea typeface="Roboto"/>
                <a:cs typeface="Roboto"/>
                <a:sym typeface="Roboto"/>
              </a:rPr>
              <a:t>Called when the user makes a long-press gesture on the map, but only if none of the overlays of the map handled the gesture. </a:t>
            </a:r>
            <a:endParaRPr>
              <a:latin typeface="Roboto"/>
              <a:ea typeface="Roboto"/>
              <a:cs typeface="Roboto"/>
              <a:sym typeface="Roboto"/>
            </a:endParaRPr>
          </a:p>
          <a:p>
            <a:pPr indent="-527050" lvl="0" marL="914400" rtl="0" algn="l">
              <a:lnSpc>
                <a:spcPct val="115000"/>
              </a:lnSpc>
              <a:spcBef>
                <a:spcPts val="0"/>
              </a:spcBef>
              <a:spcAft>
                <a:spcPts val="0"/>
              </a:spcAft>
              <a:buClr>
                <a:srgbClr val="000000"/>
              </a:buClr>
              <a:buSzPts val="1100"/>
              <a:buFont typeface="Roboto"/>
              <a:buChar char="●"/>
            </a:pPr>
            <a:r>
              <a:rPr lang="en">
                <a:latin typeface="Roboto"/>
                <a:ea typeface="Roboto"/>
                <a:cs typeface="Roboto"/>
                <a:sym typeface="Roboto"/>
              </a:rPr>
              <a:t>Implementations of this method are always invoked on the Android UI thread.</a:t>
            </a:r>
            <a:endParaRPr>
              <a:latin typeface="Roboto"/>
              <a:ea typeface="Roboto"/>
              <a:cs typeface="Roboto"/>
              <a:sym typeface="Roboto"/>
            </a:endParaRPr>
          </a:p>
          <a:p>
            <a:pPr indent="0" lvl="0" marL="0" rtl="0" algn="l">
              <a:lnSpc>
                <a:spcPct val="115000"/>
              </a:lnSpc>
              <a:spcBef>
                <a:spcPts val="900"/>
              </a:spcBef>
              <a:spcAft>
                <a:spcPts val="0"/>
              </a:spcAft>
              <a:buNone/>
            </a:pPr>
            <a:r>
              <a:rPr lang="en">
                <a:solidFill>
                  <a:schemeClr val="dk1"/>
                </a:solidFill>
              </a:rPr>
              <a:t>This click-listener places a marker on the map immediately when the user clicks on a POI. The click-listener also displays the info window that contains the POI name.</a:t>
            </a:r>
            <a:endParaRPr>
              <a:solidFill>
                <a:schemeClr val="dk1"/>
              </a:solidFill>
            </a:endParaRPr>
          </a:p>
          <a:p>
            <a:pPr indent="0" lvl="0" marL="0" rtl="0" algn="l">
              <a:lnSpc>
                <a:spcPct val="115000"/>
              </a:lnSpc>
              <a:spcBef>
                <a:spcPts val="300"/>
              </a:spcBef>
              <a:spcAft>
                <a:spcPts val="900"/>
              </a:spcAft>
              <a:buNone/>
            </a:pPr>
            <a:r>
              <a:t/>
            </a:r>
            <a:endParaRPr>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2851cc063ee3abe7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851cc063ee3abe7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Create a method stub in </a:t>
            </a:r>
            <a:r>
              <a:rPr lang="en">
                <a:solidFill>
                  <a:schemeClr val="dk1"/>
                </a:solidFill>
                <a:latin typeface="Consolas"/>
                <a:ea typeface="Consolas"/>
                <a:cs typeface="Consolas"/>
                <a:sym typeface="Consolas"/>
              </a:rPr>
              <a:t>MapsActivity</a:t>
            </a:r>
            <a:r>
              <a:rPr lang="en">
                <a:solidFill>
                  <a:schemeClr val="dk1"/>
                </a:solidFill>
              </a:rPr>
              <a:t> called </a:t>
            </a:r>
            <a:r>
              <a:rPr lang="en">
                <a:solidFill>
                  <a:schemeClr val="dk1"/>
                </a:solidFill>
                <a:latin typeface="Consolas"/>
                <a:ea typeface="Consolas"/>
                <a:cs typeface="Consolas"/>
                <a:sym typeface="Consolas"/>
              </a:rPr>
              <a:t>setPoiClick()</a:t>
            </a:r>
            <a:r>
              <a:rPr lang="en">
                <a:solidFill>
                  <a:schemeClr val="dk1"/>
                </a:solidFill>
              </a:rPr>
              <a:t> that takes a </a:t>
            </a:r>
            <a:r>
              <a:rPr lang="en">
                <a:solidFill>
                  <a:schemeClr val="dk1"/>
                </a:solidFill>
                <a:latin typeface="Consolas"/>
                <a:ea typeface="Consolas"/>
                <a:cs typeface="Consolas"/>
                <a:sym typeface="Consolas"/>
              </a:rPr>
              <a:t>GoogleMap</a:t>
            </a:r>
            <a:r>
              <a:rPr lang="en">
                <a:solidFill>
                  <a:schemeClr val="dk1"/>
                </a:solidFill>
              </a:rPr>
              <a:t> as an argument. In the </a:t>
            </a:r>
            <a:r>
              <a:rPr lang="en">
                <a:solidFill>
                  <a:schemeClr val="dk1"/>
                </a:solidFill>
                <a:latin typeface="Consolas"/>
                <a:ea typeface="Consolas"/>
                <a:cs typeface="Consolas"/>
                <a:sym typeface="Consolas"/>
              </a:rPr>
              <a:t>setPoiClick()</a:t>
            </a:r>
            <a:r>
              <a:rPr lang="en">
                <a:solidFill>
                  <a:schemeClr val="dk1"/>
                </a:solidFill>
              </a:rPr>
              <a:t> method, set an </a:t>
            </a:r>
            <a:r>
              <a:rPr lang="en">
                <a:solidFill>
                  <a:schemeClr val="dk1"/>
                </a:solidFill>
                <a:latin typeface="Consolas"/>
                <a:ea typeface="Consolas"/>
                <a:cs typeface="Consolas"/>
                <a:sym typeface="Consolas"/>
              </a:rPr>
              <a:t>OnPoiClickListener</a:t>
            </a:r>
            <a:r>
              <a:rPr lang="en">
                <a:solidFill>
                  <a:schemeClr val="dk1"/>
                </a:solidFill>
              </a:rPr>
              <a:t> on the passed-in </a:t>
            </a:r>
            <a:r>
              <a:rPr lang="en">
                <a:solidFill>
                  <a:schemeClr val="dk1"/>
                </a:solidFill>
                <a:latin typeface="Consolas"/>
                <a:ea typeface="Consolas"/>
                <a:cs typeface="Consolas"/>
                <a:sym typeface="Consolas"/>
              </a:rPr>
              <a:t>GoogleMap</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the </a:t>
            </a:r>
            <a:r>
              <a:rPr lang="en">
                <a:solidFill>
                  <a:schemeClr val="dk1"/>
                </a:solidFill>
                <a:latin typeface="Consolas"/>
                <a:ea typeface="Consolas"/>
                <a:cs typeface="Consolas"/>
                <a:sym typeface="Consolas"/>
              </a:rPr>
              <a:t>onPoiClick()</a:t>
            </a:r>
            <a:r>
              <a:rPr lang="en">
                <a:solidFill>
                  <a:schemeClr val="dk1"/>
                </a:solidFill>
              </a:rPr>
              <a:t> method, place a marker at the POI location. Set the title to the name of the POI. Save the result to a variable called </a:t>
            </a:r>
            <a:r>
              <a:rPr lang="en">
                <a:solidFill>
                  <a:schemeClr val="dk1"/>
                </a:solidFill>
                <a:latin typeface="Consolas"/>
                <a:ea typeface="Consolas"/>
                <a:cs typeface="Consolas"/>
                <a:sym typeface="Consolas"/>
              </a:rPr>
              <a:t>poiMarker</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a:t>
            </a:r>
            <a:r>
              <a:rPr lang="en">
                <a:solidFill>
                  <a:schemeClr val="dk1"/>
                </a:solidFill>
                <a:highlight>
                  <a:srgbClr val="FFFFFF"/>
                </a:highlight>
                <a:latin typeface="Courier New"/>
                <a:ea typeface="Courier New"/>
                <a:cs typeface="Courier New"/>
                <a:sym typeface="Courier New"/>
              </a:rPr>
              <a:t>setOnPoiClickListener </a:t>
            </a:r>
            <a:r>
              <a:rPr lang="en">
                <a:solidFill>
                  <a:schemeClr val="dk1"/>
                </a:solidFill>
              </a:rPr>
              <a:t>function, call </a:t>
            </a:r>
            <a:r>
              <a:rPr lang="en" u="sng">
                <a:solidFill>
                  <a:srgbClr val="1155CC"/>
                </a:solidFill>
                <a:latin typeface="Consolas"/>
                <a:ea typeface="Consolas"/>
                <a:cs typeface="Consolas"/>
                <a:sym typeface="Consolas"/>
                <a:hlinkClick r:id="rId2"/>
              </a:rPr>
              <a:t>showInfoWindow()</a:t>
            </a:r>
            <a:r>
              <a:rPr lang="en">
                <a:solidFill>
                  <a:schemeClr val="dk1"/>
                </a:solidFill>
              </a:rPr>
              <a:t> on </a:t>
            </a:r>
            <a:r>
              <a:rPr lang="en">
                <a:solidFill>
                  <a:schemeClr val="dk1"/>
                </a:solidFill>
                <a:latin typeface="Consolas"/>
                <a:ea typeface="Consolas"/>
                <a:cs typeface="Consolas"/>
                <a:sym typeface="Consolas"/>
              </a:rPr>
              <a:t>poiMarker</a:t>
            </a:r>
            <a:r>
              <a:rPr lang="en">
                <a:solidFill>
                  <a:schemeClr val="dk1"/>
                </a:solidFill>
              </a:rPr>
              <a:t> to immediately show the info window.</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Call </a:t>
            </a:r>
            <a:r>
              <a:rPr lang="en">
                <a:solidFill>
                  <a:schemeClr val="dk1"/>
                </a:solidFill>
                <a:latin typeface="Consolas"/>
                <a:ea typeface="Consolas"/>
                <a:cs typeface="Consolas"/>
                <a:sym typeface="Consolas"/>
              </a:rPr>
              <a:t>setPoiClick()</a:t>
            </a:r>
            <a:r>
              <a:rPr lang="en">
                <a:solidFill>
                  <a:schemeClr val="dk1"/>
                </a:solidFill>
              </a:rPr>
              <a:t> at the end of </a:t>
            </a:r>
            <a:r>
              <a:rPr lang="en">
                <a:solidFill>
                  <a:schemeClr val="dk1"/>
                </a:solidFill>
                <a:latin typeface="Consolas"/>
                <a:ea typeface="Consolas"/>
                <a:cs typeface="Consolas"/>
                <a:sym typeface="Consolas"/>
              </a:rPr>
              <a:t>onMapReady()</a:t>
            </a:r>
            <a:r>
              <a:rPr lang="en">
                <a:solidFill>
                  <a:schemeClr val="dk1"/>
                </a:solidFill>
              </a:rPr>
              <a:t>. Pass in </a:t>
            </a:r>
            <a:r>
              <a:rPr lang="en">
                <a:solidFill>
                  <a:schemeClr val="dk1"/>
                </a:solidFill>
                <a:latin typeface="Consolas"/>
                <a:ea typeface="Consolas"/>
                <a:cs typeface="Consolas"/>
                <a:sym typeface="Consolas"/>
              </a:rPr>
              <a:t>map</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Run your app and find a POI such as a park or a coffee shop. Tap on the POI to place a marker on it and display the POI's name in an info window.</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2851cc063ee3abe7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851cc063ee3abe7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2851cc063ee3abe7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851cc063ee3abe7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Navigate to </a:t>
            </a:r>
            <a:r>
              <a:rPr lang="en" u="sng">
                <a:solidFill>
                  <a:srgbClr val="1155CC"/>
                </a:solidFill>
                <a:hlinkClick r:id="rId2"/>
              </a:rPr>
              <a:t>https://mapstyle.withgoogle.com/</a:t>
            </a:r>
            <a:r>
              <a:rPr lang="en">
                <a:solidFill>
                  <a:schemeClr val="dk1"/>
                </a:solidFill>
              </a:rPr>
              <a:t> in your browser.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Select </a:t>
            </a:r>
            <a:r>
              <a:rPr b="1" lang="en">
                <a:solidFill>
                  <a:schemeClr val="dk1"/>
                </a:solidFill>
              </a:rPr>
              <a:t>Create a Style</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Select the </a:t>
            </a:r>
            <a:r>
              <a:rPr b="1" lang="en">
                <a:solidFill>
                  <a:schemeClr val="dk1"/>
                </a:solidFill>
              </a:rPr>
              <a:t>Retro</a:t>
            </a:r>
            <a:r>
              <a:rPr lang="en">
                <a:solidFill>
                  <a:schemeClr val="dk1"/>
                </a:solidFill>
              </a:rPr>
              <a:t> theme.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Click </a:t>
            </a:r>
            <a:r>
              <a:rPr b="1" lang="en">
                <a:solidFill>
                  <a:schemeClr val="dk1"/>
                </a:solidFill>
              </a:rPr>
              <a:t>More Options</a:t>
            </a:r>
            <a:r>
              <a:rPr lang="en">
                <a:solidFill>
                  <a:schemeClr val="dk1"/>
                </a:solidFill>
              </a:rPr>
              <a:t> at the bottom of the menu.</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the </a:t>
            </a:r>
            <a:r>
              <a:rPr b="1" lang="en">
                <a:solidFill>
                  <a:schemeClr val="dk1"/>
                </a:solidFill>
              </a:rPr>
              <a:t>Feature type</a:t>
            </a:r>
            <a:r>
              <a:rPr lang="en">
                <a:solidFill>
                  <a:schemeClr val="dk1"/>
                </a:solidFill>
              </a:rPr>
              <a:t> list, select </a:t>
            </a:r>
            <a:r>
              <a:rPr b="1" lang="en">
                <a:solidFill>
                  <a:schemeClr val="dk1"/>
                </a:solidFill>
              </a:rPr>
              <a:t>Road &gt; Fill</a:t>
            </a:r>
            <a:r>
              <a:rPr lang="en">
                <a:solidFill>
                  <a:schemeClr val="dk1"/>
                </a:solidFill>
              </a:rPr>
              <a:t>. Change the color of the roads to any color you choose (such as pink).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Click </a:t>
            </a:r>
            <a:r>
              <a:rPr b="1" lang="en">
                <a:solidFill>
                  <a:schemeClr val="dk1"/>
                </a:solidFill>
              </a:rPr>
              <a:t>Finish</a:t>
            </a:r>
            <a:r>
              <a:rPr lang="en">
                <a:solidFill>
                  <a:schemeClr val="dk1"/>
                </a:solidFill>
              </a:rPr>
              <a:t>. Copy the JSON code from the resulting pop-up window.</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Android Studio, create a resource directory in the </a:t>
            </a:r>
            <a:r>
              <a:rPr lang="en">
                <a:solidFill>
                  <a:schemeClr val="dk1"/>
                </a:solidFill>
                <a:latin typeface="Consolas"/>
                <a:ea typeface="Consolas"/>
                <a:cs typeface="Consolas"/>
                <a:sym typeface="Consolas"/>
              </a:rPr>
              <a:t>res</a:t>
            </a:r>
            <a:r>
              <a:rPr b="1" lang="en">
                <a:solidFill>
                  <a:schemeClr val="dk1"/>
                </a:solidFill>
              </a:rPr>
              <a:t> </a:t>
            </a:r>
            <a:r>
              <a:rPr lang="en">
                <a:solidFill>
                  <a:schemeClr val="dk1"/>
                </a:solidFill>
              </a:rPr>
              <a:t>directory and name it </a:t>
            </a:r>
            <a:r>
              <a:rPr lang="en">
                <a:solidFill>
                  <a:schemeClr val="dk1"/>
                </a:solidFill>
                <a:latin typeface="Consolas"/>
                <a:ea typeface="Consolas"/>
                <a:cs typeface="Consolas"/>
                <a:sym typeface="Consolas"/>
              </a:rPr>
              <a:t>raw</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Create a file in </a:t>
            </a:r>
            <a:r>
              <a:rPr lang="en">
                <a:solidFill>
                  <a:schemeClr val="dk1"/>
                </a:solidFill>
                <a:latin typeface="Consolas"/>
                <a:ea typeface="Consolas"/>
                <a:cs typeface="Consolas"/>
                <a:sym typeface="Consolas"/>
              </a:rPr>
              <a:t>res/raw</a:t>
            </a:r>
            <a:r>
              <a:rPr lang="en">
                <a:solidFill>
                  <a:schemeClr val="dk1"/>
                </a:solidFill>
              </a:rPr>
              <a:t> called </a:t>
            </a:r>
            <a:r>
              <a:rPr lang="en">
                <a:solidFill>
                  <a:schemeClr val="dk1"/>
                </a:solidFill>
                <a:latin typeface="Consolas"/>
                <a:ea typeface="Consolas"/>
                <a:cs typeface="Consolas"/>
                <a:sym typeface="Consolas"/>
              </a:rPr>
              <a:t>map_style.json </a:t>
            </a:r>
            <a:r>
              <a:rPr lang="en">
                <a:solidFill>
                  <a:schemeClr val="dk1"/>
                </a:solidFill>
              </a:rPr>
              <a:t>to put the JSON code into.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Paste the JSON code into the new resource file.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Create a </a:t>
            </a:r>
            <a:r>
              <a:rPr lang="en">
                <a:solidFill>
                  <a:schemeClr val="dk1"/>
                </a:solidFill>
                <a:latin typeface="Courier New"/>
                <a:ea typeface="Courier New"/>
                <a:cs typeface="Courier New"/>
                <a:sym typeface="Courier New"/>
              </a:rPr>
              <a:t>TAG</a:t>
            </a:r>
            <a:r>
              <a:rPr lang="en">
                <a:solidFill>
                  <a:schemeClr val="dk1"/>
                </a:solidFill>
              </a:rPr>
              <a:t> class variable above the </a:t>
            </a:r>
            <a:r>
              <a:rPr lang="en">
                <a:solidFill>
                  <a:schemeClr val="dk1"/>
                </a:solidFill>
                <a:latin typeface="Courier New"/>
                <a:ea typeface="Courier New"/>
                <a:cs typeface="Courier New"/>
                <a:sym typeface="Courier New"/>
              </a:rPr>
              <a:t>onCreate()</a:t>
            </a:r>
            <a:r>
              <a:rPr lang="en">
                <a:solidFill>
                  <a:schemeClr val="dk1"/>
                </a:solidFill>
              </a:rPr>
              <a:t> method for logging purposes.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a:t>
            </a:r>
            <a:r>
              <a:rPr lang="en">
                <a:solidFill>
                  <a:schemeClr val="dk1"/>
                </a:solidFill>
                <a:latin typeface="Consolas"/>
                <a:ea typeface="Consolas"/>
                <a:cs typeface="Consolas"/>
                <a:sym typeface="Consolas"/>
              </a:rPr>
              <a:t>MapsActivity.kt</a:t>
            </a:r>
            <a:r>
              <a:rPr lang="en">
                <a:solidFill>
                  <a:schemeClr val="dk1"/>
                </a:solidFill>
              </a:rPr>
              <a:t>, create a </a:t>
            </a:r>
            <a:r>
              <a:rPr lang="en">
                <a:solidFill>
                  <a:schemeClr val="dk1"/>
                </a:solidFill>
                <a:latin typeface="Consolas"/>
                <a:ea typeface="Consolas"/>
                <a:cs typeface="Consolas"/>
                <a:sym typeface="Consolas"/>
              </a:rPr>
              <a:t>setMapStyle()</a:t>
            </a:r>
            <a:r>
              <a:rPr lang="en">
                <a:solidFill>
                  <a:schemeClr val="dk1"/>
                </a:solidFill>
                <a:latin typeface="Courier New"/>
                <a:ea typeface="Courier New"/>
                <a:cs typeface="Courier New"/>
                <a:sym typeface="Courier New"/>
              </a:rPr>
              <a:t> </a:t>
            </a:r>
            <a:r>
              <a:rPr lang="en">
                <a:solidFill>
                  <a:schemeClr val="dk1"/>
                </a:solidFill>
              </a:rPr>
              <a:t>function that takes in a GoogleMap.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To set the JSON style to the map, call </a:t>
            </a:r>
            <a:r>
              <a:rPr lang="en" u="sng">
                <a:solidFill>
                  <a:srgbClr val="1155CC"/>
                </a:solidFill>
                <a:latin typeface="Consolas"/>
                <a:ea typeface="Consolas"/>
                <a:cs typeface="Consolas"/>
                <a:sym typeface="Consolas"/>
                <a:hlinkClick r:id="rId3"/>
              </a:rPr>
              <a:t>setMapStyle()</a:t>
            </a:r>
            <a:r>
              <a:rPr lang="en">
                <a:solidFill>
                  <a:schemeClr val="dk1"/>
                </a:solidFill>
              </a:rPr>
              <a:t> on the </a:t>
            </a:r>
            <a:r>
              <a:rPr lang="en">
                <a:solidFill>
                  <a:schemeClr val="dk1"/>
                </a:solidFill>
                <a:latin typeface="Consolas"/>
                <a:ea typeface="Consolas"/>
                <a:cs typeface="Consolas"/>
                <a:sym typeface="Consolas"/>
              </a:rPr>
              <a:t>GoogleMap</a:t>
            </a:r>
            <a:r>
              <a:rPr lang="en">
                <a:solidFill>
                  <a:schemeClr val="dk1"/>
                </a:solidFill>
              </a:rPr>
              <a:t> object. </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Pass in a </a:t>
            </a:r>
            <a:r>
              <a:rPr lang="en" u="sng">
                <a:solidFill>
                  <a:srgbClr val="1155CC"/>
                </a:solidFill>
                <a:latin typeface="Consolas"/>
                <a:ea typeface="Consolas"/>
                <a:cs typeface="Consolas"/>
                <a:sym typeface="Consolas"/>
                <a:hlinkClick r:id="rId4"/>
              </a:rPr>
              <a:t>MapStyleOptions</a:t>
            </a:r>
            <a:r>
              <a:rPr lang="en">
                <a:solidFill>
                  <a:schemeClr val="dk1"/>
                </a:solidFill>
              </a:rPr>
              <a:t> object, which loads the JSON file. The </a:t>
            </a:r>
            <a:r>
              <a:rPr lang="en">
                <a:solidFill>
                  <a:schemeClr val="dk1"/>
                </a:solidFill>
                <a:latin typeface="Consolas"/>
                <a:ea typeface="Consolas"/>
                <a:cs typeface="Consolas"/>
                <a:sym typeface="Consolas"/>
              </a:rPr>
              <a:t>setMapStyle()</a:t>
            </a:r>
            <a:r>
              <a:rPr lang="en">
                <a:solidFill>
                  <a:schemeClr val="dk1"/>
                </a:solidFill>
              </a:rPr>
              <a:t> method returns a boolean indicating the success of the styling. If the file can't be loaded, the method throws a </a:t>
            </a:r>
            <a:r>
              <a:rPr lang="en" u="sng">
                <a:solidFill>
                  <a:srgbClr val="1155CC"/>
                </a:solidFill>
                <a:latin typeface="Consolas"/>
                <a:ea typeface="Consolas"/>
                <a:cs typeface="Consolas"/>
                <a:sym typeface="Consolas"/>
                <a:hlinkClick r:id="rId5"/>
              </a:rPr>
              <a:t>Resources.NotFoundException</a:t>
            </a:r>
            <a:r>
              <a:rPr lang="en">
                <a:solidFill>
                  <a:schemeClr val="dk1"/>
                </a:solidFill>
              </a:rPr>
              <a: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Call the </a:t>
            </a:r>
            <a:r>
              <a:rPr lang="en">
                <a:solidFill>
                  <a:schemeClr val="dk1"/>
                </a:solidFill>
                <a:latin typeface="Courier New"/>
                <a:ea typeface="Courier New"/>
                <a:cs typeface="Courier New"/>
                <a:sym typeface="Courier New"/>
              </a:rPr>
              <a:t>setMapStyle()</a:t>
            </a:r>
            <a:r>
              <a:rPr lang="en">
                <a:solidFill>
                  <a:schemeClr val="dk1"/>
                </a:solidFill>
              </a:rPr>
              <a:t> method in the </a:t>
            </a:r>
            <a:r>
              <a:rPr lang="en">
                <a:solidFill>
                  <a:schemeClr val="dk1"/>
                </a:solidFill>
                <a:latin typeface="Courier New"/>
                <a:ea typeface="Courier New"/>
                <a:cs typeface="Courier New"/>
                <a:sym typeface="Courier New"/>
              </a:rPr>
              <a:t>onMapReady()</a:t>
            </a:r>
            <a:r>
              <a:rPr lang="en">
                <a:solidFill>
                  <a:schemeClr val="dk1"/>
                </a:solidFill>
              </a:rPr>
              <a:t> method passing in your GoogleMap object.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Note that - If you zoom out enough, the map will not show roads anymore so you will not see the pink.</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2851cc063ee3abe7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851cc063ee3abe7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2851cc063ee3abe7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851cc063ee3abe7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In the </a:t>
            </a:r>
            <a:r>
              <a:rPr lang="en">
                <a:solidFill>
                  <a:schemeClr val="dk1"/>
                </a:solidFill>
                <a:latin typeface="Consolas"/>
                <a:ea typeface="Consolas"/>
                <a:cs typeface="Consolas"/>
                <a:sym typeface="Consolas"/>
              </a:rPr>
              <a:t>onMapLongClick()</a:t>
            </a:r>
            <a:r>
              <a:rPr lang="en">
                <a:solidFill>
                  <a:schemeClr val="dk1"/>
                </a:solidFill>
              </a:rPr>
              <a:t> method, add the following line of code to the </a:t>
            </a:r>
            <a:r>
              <a:rPr lang="en" u="sng">
                <a:solidFill>
                  <a:srgbClr val="1155CC"/>
                </a:solidFill>
                <a:latin typeface="Consolas"/>
                <a:ea typeface="Consolas"/>
                <a:cs typeface="Consolas"/>
                <a:sym typeface="Consolas"/>
                <a:hlinkClick r:id="rId2"/>
              </a:rPr>
              <a:t>MarkerOptions()</a:t>
            </a:r>
            <a:r>
              <a:rPr lang="en">
                <a:solidFill>
                  <a:schemeClr val="dk1"/>
                </a:solidFill>
              </a:rPr>
              <a:t> of the constructor to use the default marker but change the color to blue using a BitmapDescriptorFactory which is </a:t>
            </a:r>
            <a:r>
              <a:rPr lang="en" sz="1200">
                <a:solidFill>
                  <a:schemeClr val="accent2"/>
                </a:solidFill>
                <a:latin typeface="Roboto"/>
                <a:ea typeface="Roboto"/>
                <a:cs typeface="Roboto"/>
                <a:sym typeface="Roboto"/>
              </a:rPr>
              <a:t>used to create a definition of a Bitmap image, used for marker icons and ground overlays.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Run the app. The markers that appear after you long click are now shaded blue.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Note that POI markers are still red, because you didn't add styling to the </a:t>
            </a:r>
            <a:r>
              <a:rPr lang="en">
                <a:solidFill>
                  <a:schemeClr val="dk1"/>
                </a:solidFill>
                <a:latin typeface="Consolas"/>
                <a:ea typeface="Consolas"/>
                <a:cs typeface="Consolas"/>
                <a:sym typeface="Consolas"/>
              </a:rPr>
              <a:t>onPoiClick()</a:t>
            </a:r>
            <a:r>
              <a:rPr lang="en">
                <a:solidFill>
                  <a:schemeClr val="dk1"/>
                </a:solidFill>
              </a:rPr>
              <a:t> method.</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2851cc063ee3abe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851cc063ee3abe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611f4c253f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611f4c253f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7544f416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7544f416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000"/>
              </a:spcBef>
              <a:spcAft>
                <a:spcPts val="0"/>
              </a:spcAft>
              <a:buClr>
                <a:schemeClr val="dk1"/>
              </a:buClr>
              <a:buSzPts val="1100"/>
              <a:buChar char="●"/>
            </a:pPr>
            <a:r>
              <a:rPr lang="en">
                <a:solidFill>
                  <a:schemeClr val="dk1"/>
                </a:solidFill>
              </a:rPr>
              <a:t>Shapes: You can add </a:t>
            </a:r>
            <a:r>
              <a:rPr lang="en" u="sng">
                <a:solidFill>
                  <a:srgbClr val="1155CC"/>
                </a:solidFill>
                <a:hlinkClick r:id="rId2"/>
              </a:rPr>
              <a:t>polylines</a:t>
            </a:r>
            <a:r>
              <a:rPr lang="en">
                <a:solidFill>
                  <a:schemeClr val="dk1"/>
                </a:solidFill>
              </a:rPr>
              <a:t>, </a:t>
            </a:r>
            <a:r>
              <a:rPr lang="en" u="sng">
                <a:solidFill>
                  <a:srgbClr val="1155CC"/>
                </a:solidFill>
                <a:hlinkClick r:id="rId3"/>
              </a:rPr>
              <a:t>polygons</a:t>
            </a:r>
            <a:r>
              <a:rPr lang="en">
                <a:solidFill>
                  <a:schemeClr val="dk1"/>
                </a:solidFill>
              </a:rPr>
              <a:t>, and </a:t>
            </a:r>
            <a:r>
              <a:rPr lang="en" u="sng">
                <a:solidFill>
                  <a:srgbClr val="1155CC"/>
                </a:solidFill>
                <a:hlinkClick r:id="rId4"/>
              </a:rPr>
              <a:t>circles</a:t>
            </a:r>
            <a:r>
              <a:rPr lang="en">
                <a:solidFill>
                  <a:schemeClr val="dk1"/>
                </a:solidFill>
              </a:rPr>
              <a:t> to the map.</a:t>
            </a:r>
            <a:endParaRPr>
              <a:solidFill>
                <a:schemeClr val="dk1"/>
              </a:solidFill>
            </a:endParaRPr>
          </a:p>
          <a:p>
            <a:pPr indent="0" lvl="0" marL="0" rtl="0" algn="l">
              <a:lnSpc>
                <a:spcPct val="115000"/>
              </a:lnSpc>
              <a:spcBef>
                <a:spcPts val="100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7544f416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7544f416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u="sng">
                <a:solidFill>
                  <a:srgbClr val="1155CC"/>
                </a:solidFill>
                <a:latin typeface="Consolas"/>
                <a:ea typeface="Consolas"/>
                <a:cs typeface="Consolas"/>
                <a:sym typeface="Consolas"/>
                <a:hlinkClick r:id="rId2"/>
              </a:rPr>
              <a:t>GroundOverlay</a:t>
            </a:r>
            <a:r>
              <a:rPr lang="en">
                <a:solidFill>
                  <a:schemeClr val="dk1"/>
                </a:solidFill>
              </a:rPr>
              <a:t> objects: A ground overlay is an image that is fixed to a map. Unlike markers, ground overlays are oriented to the Earth's surface rather than to the screen. Rotating, tilting, or zooming the map changes the orientation of the image. Ground overlays are useful when you wish to fix a single image at one area on the map</a:t>
            </a:r>
            <a:endParaRPr>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
                <a:solidFill>
                  <a:schemeClr val="dk1"/>
                </a:solidFill>
              </a:rPr>
              <a:t>In this step, you'll add a ground overlay in the shape of an Android to your home location.</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Download </a:t>
            </a:r>
            <a:r>
              <a:rPr lang="en" u="sng">
                <a:solidFill>
                  <a:srgbClr val="1155CC"/>
                </a:solidFill>
                <a:hlinkClick r:id="rId2"/>
              </a:rPr>
              <a:t>this Android image</a:t>
            </a:r>
            <a:r>
              <a:rPr lang="en">
                <a:solidFill>
                  <a:schemeClr val="dk1"/>
                </a:solidFill>
              </a:rPr>
              <a:t> and save it in your </a:t>
            </a:r>
            <a:r>
              <a:rPr lang="en">
                <a:solidFill>
                  <a:schemeClr val="dk1"/>
                </a:solidFill>
                <a:latin typeface="Consolas"/>
                <a:ea typeface="Consolas"/>
                <a:cs typeface="Consolas"/>
                <a:sym typeface="Consolas"/>
              </a:rPr>
              <a:t>res/drawable</a:t>
            </a:r>
            <a:r>
              <a:rPr lang="en">
                <a:solidFill>
                  <a:schemeClr val="dk1"/>
                </a:solidFill>
              </a:rPr>
              <a:t> folder. (Make sure the file name is </a:t>
            </a:r>
            <a:r>
              <a:rPr lang="en">
                <a:solidFill>
                  <a:schemeClr val="dk1"/>
                </a:solidFill>
                <a:latin typeface="Courier New"/>
                <a:ea typeface="Courier New"/>
                <a:cs typeface="Courier New"/>
                <a:sym typeface="Courier New"/>
              </a:rPr>
              <a:t>android.png</a:t>
            </a:r>
            <a:r>
              <a:rPr lang="en">
                <a:solidFill>
                  <a:schemeClr val="dk1"/>
                </a:solidFill>
              </a:rPr>
              <a: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2851cc063ee3abe7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851cc063ee3abe7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In </a:t>
            </a:r>
            <a:r>
              <a:rPr lang="en">
                <a:solidFill>
                  <a:schemeClr val="dk1"/>
                </a:solidFill>
                <a:latin typeface="Consolas"/>
                <a:ea typeface="Consolas"/>
                <a:cs typeface="Consolas"/>
                <a:sym typeface="Consolas"/>
              </a:rPr>
              <a:t>onMapReady()</a:t>
            </a:r>
            <a:r>
              <a:rPr lang="en">
                <a:solidFill>
                  <a:schemeClr val="dk1"/>
                </a:solidFill>
              </a:rPr>
              <a:t>, after the call to move the camera to your home’s position, create a </a:t>
            </a:r>
            <a:r>
              <a:rPr lang="en" u="sng">
                <a:solidFill>
                  <a:srgbClr val="1155CC"/>
                </a:solidFill>
                <a:latin typeface="Consolas"/>
                <a:ea typeface="Consolas"/>
                <a:cs typeface="Consolas"/>
                <a:sym typeface="Consolas"/>
                <a:hlinkClick r:id="rId2"/>
              </a:rPr>
              <a:t>GroundOverlayOptions</a:t>
            </a:r>
            <a:r>
              <a:rPr lang="en">
                <a:solidFill>
                  <a:schemeClr val="dk1"/>
                </a:solidFill>
              </a:rPr>
              <a:t> object. Assign the object to a variable called </a:t>
            </a:r>
            <a:r>
              <a:rPr lang="en">
                <a:solidFill>
                  <a:schemeClr val="dk1"/>
                </a:solidFill>
                <a:latin typeface="Consolas"/>
                <a:ea typeface="Consolas"/>
                <a:cs typeface="Consolas"/>
                <a:sym typeface="Consolas"/>
              </a:rPr>
              <a:t>homeOverlay</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 the </a:t>
            </a:r>
            <a:r>
              <a:rPr lang="en" u="sng">
                <a:solidFill>
                  <a:srgbClr val="1155CC"/>
                </a:solidFill>
                <a:latin typeface="Consolas"/>
                <a:ea typeface="Consolas"/>
                <a:cs typeface="Consolas"/>
                <a:sym typeface="Consolas"/>
                <a:hlinkClick r:id="rId3"/>
              </a:rPr>
              <a:t>BitmapDescriptorFactory again, this time using the .fromResource()</a:t>
            </a:r>
            <a:r>
              <a:rPr lang="en">
                <a:solidFill>
                  <a:schemeClr val="dk1"/>
                </a:solidFill>
              </a:rPr>
              <a:t> method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method </a:t>
            </a:r>
            <a:r>
              <a:rPr lang="en" sz="1200">
                <a:solidFill>
                  <a:schemeClr val="accent2"/>
                </a:solidFill>
                <a:latin typeface="Roboto"/>
                <a:ea typeface="Roboto"/>
                <a:cs typeface="Roboto"/>
                <a:sym typeface="Roboto"/>
              </a:rPr>
              <a:t>Creates a </a:t>
            </a:r>
            <a:r>
              <a:rPr lang="en">
                <a:solidFill>
                  <a:srgbClr val="039BE5"/>
                </a:solidFill>
                <a:highlight>
                  <a:srgbClr val="F7F7F7"/>
                </a:highlight>
                <a:uFill>
                  <a:noFill/>
                </a:uFill>
                <a:latin typeface="Roboto Mono"/>
                <a:ea typeface="Roboto Mono"/>
                <a:cs typeface="Roboto Mono"/>
                <a:sym typeface="Roboto Mono"/>
                <a:hlinkClick r:id="rId4"/>
              </a:rPr>
              <a:t>BitmapDescriptor</a:t>
            </a:r>
            <a:r>
              <a:rPr lang="en" sz="1200">
                <a:solidFill>
                  <a:schemeClr val="accent2"/>
                </a:solidFill>
                <a:latin typeface="Roboto"/>
                <a:ea typeface="Roboto"/>
                <a:cs typeface="Roboto"/>
                <a:sym typeface="Roboto"/>
              </a:rPr>
              <a:t> using the resource ID of a Bitmap image.</a:t>
            </a:r>
            <a:endParaRPr sz="1200">
              <a:solidFill>
                <a:schemeClr val="accent2"/>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Pass the object into the </a:t>
            </a:r>
            <a:r>
              <a:rPr lang="en">
                <a:solidFill>
                  <a:schemeClr val="dk1"/>
                </a:solidFill>
                <a:latin typeface="Consolas"/>
                <a:ea typeface="Consolas"/>
                <a:cs typeface="Consolas"/>
                <a:sym typeface="Consolas"/>
              </a:rPr>
              <a:t>image()</a:t>
            </a:r>
            <a:r>
              <a:rPr lang="en">
                <a:solidFill>
                  <a:schemeClr val="dk1"/>
                </a:solidFill>
              </a:rPr>
              <a:t> method of the </a:t>
            </a:r>
            <a:r>
              <a:rPr lang="en">
                <a:solidFill>
                  <a:schemeClr val="dk1"/>
                </a:solidFill>
                <a:latin typeface="Consolas"/>
                <a:ea typeface="Consolas"/>
                <a:cs typeface="Consolas"/>
                <a:sym typeface="Consolas"/>
              </a:rPr>
              <a:t>GroundOverlayOptions</a:t>
            </a:r>
            <a:r>
              <a:rPr lang="en">
                <a:solidFill>
                  <a:schemeClr val="dk1"/>
                </a:solidFill>
              </a:rPr>
              <a:t> object: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Set the </a:t>
            </a:r>
            <a:r>
              <a:rPr lang="en">
                <a:solidFill>
                  <a:schemeClr val="dk1"/>
                </a:solidFill>
                <a:latin typeface="Consolas"/>
                <a:ea typeface="Consolas"/>
                <a:cs typeface="Consolas"/>
                <a:sym typeface="Consolas"/>
              </a:rPr>
              <a:t>position</a:t>
            </a:r>
            <a:r>
              <a:rPr lang="en">
                <a:solidFill>
                  <a:schemeClr val="dk1"/>
                </a:solidFill>
              </a:rPr>
              <a:t> property for the </a:t>
            </a:r>
            <a:r>
              <a:rPr lang="en">
                <a:solidFill>
                  <a:schemeClr val="dk1"/>
                </a:solidFill>
                <a:latin typeface="Consolas"/>
                <a:ea typeface="Consolas"/>
                <a:cs typeface="Consolas"/>
                <a:sym typeface="Consolas"/>
              </a:rPr>
              <a:t>GroundOverlayOptions</a:t>
            </a:r>
            <a:r>
              <a:rPr lang="en">
                <a:solidFill>
                  <a:schemeClr val="dk1"/>
                </a:solidFill>
              </a:rPr>
              <a:t> object by calling the </a:t>
            </a:r>
            <a:r>
              <a:rPr lang="en">
                <a:solidFill>
                  <a:schemeClr val="dk1"/>
                </a:solidFill>
                <a:latin typeface="Consolas"/>
                <a:ea typeface="Consolas"/>
                <a:cs typeface="Consolas"/>
                <a:sym typeface="Consolas"/>
              </a:rPr>
              <a:t>position()</a:t>
            </a:r>
            <a:r>
              <a:rPr lang="en">
                <a:solidFill>
                  <a:schemeClr val="dk1"/>
                </a:solidFill>
              </a:rPr>
              <a:t> method. Pass in the </a:t>
            </a:r>
            <a:r>
              <a:rPr lang="en">
                <a:solidFill>
                  <a:schemeClr val="dk1"/>
                </a:solidFill>
                <a:latin typeface="Consolas"/>
                <a:ea typeface="Consolas"/>
                <a:cs typeface="Consolas"/>
                <a:sym typeface="Consolas"/>
              </a:rPr>
              <a:t>home</a:t>
            </a:r>
            <a:r>
              <a:rPr lang="en">
                <a:solidFill>
                  <a:schemeClr val="dk1"/>
                </a:solidFill>
              </a:rPr>
              <a:t> </a:t>
            </a:r>
            <a:r>
              <a:rPr lang="en">
                <a:solidFill>
                  <a:schemeClr val="dk1"/>
                </a:solidFill>
                <a:latin typeface="Consolas"/>
                <a:ea typeface="Consolas"/>
                <a:cs typeface="Consolas"/>
                <a:sym typeface="Consolas"/>
              </a:rPr>
              <a:t>LatLng</a:t>
            </a:r>
            <a:r>
              <a:rPr lang="en">
                <a:solidFill>
                  <a:schemeClr val="dk1"/>
                </a:solidFill>
              </a:rPr>
              <a:t> object and a </a:t>
            </a:r>
            <a:r>
              <a:rPr lang="en">
                <a:solidFill>
                  <a:schemeClr val="dk1"/>
                </a:solidFill>
                <a:latin typeface="Consolas"/>
                <a:ea typeface="Consolas"/>
                <a:cs typeface="Consolas"/>
                <a:sym typeface="Consolas"/>
              </a:rPr>
              <a:t>float</a:t>
            </a:r>
            <a:r>
              <a:rPr lang="en">
                <a:solidFill>
                  <a:schemeClr val="dk1"/>
                </a:solidFill>
              </a:rPr>
              <a:t> for the width in meters of the desired overlay. For this example, a width of 100 m works well: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Call </a:t>
            </a:r>
            <a:r>
              <a:rPr lang="en">
                <a:solidFill>
                  <a:schemeClr val="dk1"/>
                </a:solidFill>
                <a:latin typeface="Consolas"/>
                <a:ea typeface="Consolas"/>
                <a:cs typeface="Consolas"/>
                <a:sym typeface="Consolas"/>
              </a:rPr>
              <a:t>addGroundOverlay()</a:t>
            </a:r>
            <a:r>
              <a:rPr lang="en">
                <a:solidFill>
                  <a:schemeClr val="dk1"/>
                </a:solidFill>
              </a:rPr>
              <a:t> on the </a:t>
            </a:r>
            <a:r>
              <a:rPr lang="en">
                <a:solidFill>
                  <a:schemeClr val="dk1"/>
                </a:solidFill>
                <a:latin typeface="Consolas"/>
                <a:ea typeface="Consolas"/>
                <a:cs typeface="Consolas"/>
                <a:sym typeface="Consolas"/>
              </a:rPr>
              <a:t>GoogleMap</a:t>
            </a:r>
            <a:r>
              <a:rPr lang="en">
                <a:solidFill>
                  <a:schemeClr val="dk1"/>
                </a:solidFill>
              </a:rPr>
              <a:t> object. Pass in your </a:t>
            </a:r>
            <a:r>
              <a:rPr lang="en">
                <a:solidFill>
                  <a:schemeClr val="dk1"/>
                </a:solidFill>
                <a:latin typeface="Consolas"/>
                <a:ea typeface="Consolas"/>
                <a:cs typeface="Consolas"/>
                <a:sym typeface="Consolas"/>
              </a:rPr>
              <a:t>GroundOverlayOptions</a:t>
            </a:r>
            <a:r>
              <a:rPr lang="en">
                <a:solidFill>
                  <a:schemeClr val="dk1"/>
                </a:solidFill>
              </a:rPr>
              <a:t> object: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Run the app.</a:t>
            </a:r>
            <a:r>
              <a:rPr lang="en">
                <a:solidFill>
                  <a:schemeClr val="dk1"/>
                </a:solidFill>
              </a:rPr>
              <a:t> Try changing the code for the zoom when moving the camera to 18f to see the Android image as an overlay.</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11f4c253f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11f4c253f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2851cc063ee3abe7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851cc063ee3abe7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the </a:t>
            </a:r>
            <a:r>
              <a:rPr lang="en">
                <a:solidFill>
                  <a:schemeClr val="dk1"/>
                </a:solidFill>
                <a:latin typeface="Consolas"/>
                <a:ea typeface="Consolas"/>
                <a:cs typeface="Consolas"/>
                <a:sym typeface="Consolas"/>
              </a:rPr>
              <a:t>AndroidManifest.xml</a:t>
            </a:r>
            <a:r>
              <a:rPr lang="en">
                <a:solidFill>
                  <a:schemeClr val="dk1"/>
                </a:solidFill>
              </a:rPr>
              <a:t> file, verify that the </a:t>
            </a:r>
            <a:r>
              <a:rPr lang="en">
                <a:solidFill>
                  <a:schemeClr val="dk1"/>
                </a:solidFill>
                <a:latin typeface="Consolas"/>
                <a:ea typeface="Consolas"/>
                <a:cs typeface="Consolas"/>
                <a:sym typeface="Consolas"/>
              </a:rPr>
              <a:t>FINE_LOCATION</a:t>
            </a:r>
            <a:r>
              <a:rPr lang="en">
                <a:solidFill>
                  <a:schemeClr val="dk1"/>
                </a:solidFill>
              </a:rPr>
              <a:t> permission is already present. Android Studio inserted this permission when you selected the Google Maps template.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a:t>
            </a:r>
            <a:r>
              <a:rPr lang="en">
                <a:solidFill>
                  <a:schemeClr val="dk1"/>
                </a:solidFill>
                <a:latin typeface="Consolas"/>
                <a:ea typeface="Consolas"/>
                <a:cs typeface="Consolas"/>
                <a:sym typeface="Consolas"/>
              </a:rPr>
              <a:t>MapsActivity.kt</a:t>
            </a:r>
            <a:r>
              <a:rPr lang="en">
                <a:solidFill>
                  <a:schemeClr val="dk1"/>
                </a:solidFill>
              </a:rPr>
              <a:t>, create a </a:t>
            </a:r>
            <a:r>
              <a:rPr lang="en">
                <a:solidFill>
                  <a:schemeClr val="dk1"/>
                </a:solidFill>
                <a:latin typeface="Courier New"/>
                <a:ea typeface="Courier New"/>
                <a:cs typeface="Courier New"/>
                <a:sym typeface="Courier New"/>
              </a:rPr>
              <a:t>REQUEST_LOCATION_PERMISSION</a:t>
            </a:r>
            <a:r>
              <a:rPr lang="en">
                <a:solidFill>
                  <a:schemeClr val="dk1"/>
                </a:solidFill>
              </a:rPr>
              <a:t> variable.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To enable location tracking in your app, create a method in the </a:t>
            </a:r>
            <a:r>
              <a:rPr lang="en">
                <a:solidFill>
                  <a:schemeClr val="dk1"/>
                </a:solidFill>
                <a:latin typeface="Consolas"/>
                <a:ea typeface="Consolas"/>
                <a:cs typeface="Consolas"/>
                <a:sym typeface="Consolas"/>
              </a:rPr>
              <a:t>MapsActivity.kt</a:t>
            </a:r>
            <a:r>
              <a:rPr lang="en">
                <a:solidFill>
                  <a:schemeClr val="dk1"/>
                </a:solidFill>
              </a:rPr>
              <a:t> called </a:t>
            </a:r>
            <a:r>
              <a:rPr lang="en">
                <a:solidFill>
                  <a:schemeClr val="dk1"/>
                </a:solidFill>
                <a:latin typeface="Consolas"/>
                <a:ea typeface="Consolas"/>
                <a:cs typeface="Consolas"/>
                <a:sym typeface="Consolas"/>
              </a:rPr>
              <a:t>setMyLocationEnabled()</a:t>
            </a:r>
            <a:r>
              <a:rPr lang="en">
                <a:solidFill>
                  <a:schemeClr val="dk1"/>
                </a:solidFill>
              </a:rPr>
              <a:t> that takes no arguments and doesn't return anything.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Check for the </a:t>
            </a:r>
            <a:r>
              <a:rPr lang="en">
                <a:solidFill>
                  <a:schemeClr val="dk1"/>
                </a:solidFill>
                <a:latin typeface="Consolas"/>
                <a:ea typeface="Consolas"/>
                <a:cs typeface="Consolas"/>
                <a:sym typeface="Consolas"/>
              </a:rPr>
              <a:t>ACCESS_FINE_LOCATION</a:t>
            </a:r>
            <a:r>
              <a:rPr lang="en">
                <a:solidFill>
                  <a:schemeClr val="dk1"/>
                </a:solidFill>
              </a:rPr>
              <a:t> permission. If the permission is granted, enable the location layer. Otherwise, request the permission: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Call </a:t>
            </a:r>
            <a:r>
              <a:rPr lang="en">
                <a:solidFill>
                  <a:schemeClr val="dk1"/>
                </a:solidFill>
                <a:latin typeface="Consolas"/>
                <a:ea typeface="Consolas"/>
                <a:cs typeface="Consolas"/>
                <a:sym typeface="Consolas"/>
              </a:rPr>
              <a:t>setMyLocationEnabled()</a:t>
            </a:r>
            <a:r>
              <a:rPr lang="en">
                <a:solidFill>
                  <a:schemeClr val="dk1"/>
                </a:solidFill>
              </a:rPr>
              <a:t> from the </a:t>
            </a:r>
            <a:r>
              <a:rPr lang="en">
                <a:solidFill>
                  <a:schemeClr val="dk1"/>
                </a:solidFill>
                <a:latin typeface="Consolas"/>
                <a:ea typeface="Consolas"/>
                <a:cs typeface="Consolas"/>
                <a:sym typeface="Consolas"/>
              </a:rPr>
              <a:t>onMapReady()</a:t>
            </a:r>
            <a:r>
              <a:rPr lang="en">
                <a:solidFill>
                  <a:schemeClr val="dk1"/>
                </a:solidFill>
              </a:rPr>
              <a:t> callback to enable the location layer.</a:t>
            </a:r>
            <a:endParaRPr>
              <a:solidFill>
                <a:schemeClr val="dk1"/>
              </a:solidFill>
            </a:endParaRPr>
          </a:p>
          <a:p>
            <a:pPr indent="-298450" lvl="0" marL="457200" rtl="0" algn="l">
              <a:lnSpc>
                <a:spcPct val="115000"/>
              </a:lnSpc>
              <a:spcBef>
                <a:spcPts val="1000"/>
              </a:spcBef>
              <a:spcAft>
                <a:spcPts val="0"/>
              </a:spcAft>
              <a:buClr>
                <a:schemeClr val="dk1"/>
              </a:buClr>
              <a:buSzPts val="1100"/>
              <a:buChar char="●"/>
            </a:pPr>
            <a:r>
              <a:rPr lang="en">
                <a:solidFill>
                  <a:schemeClr val="dk1"/>
                </a:solidFill>
              </a:rPr>
              <a:t>Override the </a:t>
            </a:r>
            <a:r>
              <a:rPr lang="en">
                <a:solidFill>
                  <a:schemeClr val="dk1"/>
                </a:solidFill>
                <a:latin typeface="Consolas"/>
                <a:ea typeface="Consolas"/>
                <a:cs typeface="Consolas"/>
                <a:sym typeface="Consolas"/>
              </a:rPr>
              <a:t>onRequestPermissionsResult()</a:t>
            </a:r>
            <a:r>
              <a:rPr lang="en">
                <a:solidFill>
                  <a:schemeClr val="dk1"/>
                </a:solidFill>
              </a:rPr>
              <a:t> method. This </a:t>
            </a:r>
            <a:r>
              <a:rPr lang="en" sz="1200">
                <a:solidFill>
                  <a:srgbClr val="202124"/>
                </a:solidFill>
                <a:highlight>
                  <a:srgbClr val="FFFFFF"/>
                </a:highlight>
                <a:latin typeface="Roboto"/>
                <a:ea typeface="Roboto"/>
                <a:cs typeface="Roboto"/>
                <a:sym typeface="Roboto"/>
              </a:rPr>
              <a:t>Callback is the result from requesting permissions.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Run the app. There should be a pop up requesting access to the device's location. Allow the permission.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Note that this pop up may look different if you are not running the recommended API 29.</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map will now display the device's current location using a blue dot. Notice that there is a location button on the top right. If you move the map away from your location and click on this button it will center the map back to the device location.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You can change the emulator’s location using the menu and clicking the three dots.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From there you can input your desired latitude and longitude and click send.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2851cc063ee3abe7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851cc063ee3abe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1600"/>
              </a:spcBef>
              <a:spcAft>
                <a:spcPts val="0"/>
              </a:spcAft>
              <a:buClr>
                <a:schemeClr val="dk1"/>
              </a:buClr>
              <a:buSzPts val="2400"/>
              <a:buFont typeface="Roboto"/>
              <a:buChar char="●"/>
            </a:pPr>
            <a:r>
              <a:rPr lang="en" sz="2400">
                <a:solidFill>
                  <a:schemeClr val="dk1"/>
                </a:solidFill>
                <a:highlight>
                  <a:schemeClr val="lt1"/>
                </a:highlight>
                <a:latin typeface="Roboto"/>
                <a:ea typeface="Roboto"/>
                <a:cs typeface="Roboto"/>
                <a:sym typeface="Roboto"/>
              </a:rPr>
              <a:t>Create a new Android Studio project.</a:t>
            </a:r>
            <a:endParaRPr sz="2400">
              <a:solidFill>
                <a:schemeClr val="dk1"/>
              </a:solidFill>
              <a:highlight>
                <a:schemeClr val="lt1"/>
              </a:highlight>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 sz="2400">
                <a:solidFill>
                  <a:schemeClr val="dk1"/>
                </a:solidFill>
                <a:highlight>
                  <a:schemeClr val="lt1"/>
                </a:highlight>
                <a:latin typeface="Roboto"/>
                <a:ea typeface="Roboto"/>
                <a:cs typeface="Roboto"/>
                <a:sym typeface="Roboto"/>
              </a:rPr>
              <a:t>Select the Google Maps Activity template.</a:t>
            </a:r>
            <a:endParaRPr sz="2400">
              <a:solidFill>
                <a:schemeClr val="dk1"/>
              </a:solidFill>
              <a:highlight>
                <a:schemeClr val="lt1"/>
              </a:highlight>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 sz="2400">
                <a:solidFill>
                  <a:schemeClr val="dk1"/>
                </a:solidFill>
                <a:highlight>
                  <a:schemeClr val="lt1"/>
                </a:highlight>
                <a:latin typeface="Roboto"/>
                <a:ea typeface="Roboto"/>
                <a:cs typeface="Roboto"/>
                <a:sym typeface="Roboto"/>
              </a:rPr>
              <a:t>Name the project Wander.</a:t>
            </a:r>
            <a:endParaRPr sz="2400">
              <a:solidFill>
                <a:schemeClr val="dk1"/>
              </a:solidFill>
              <a:highlight>
                <a:schemeClr val="lt1"/>
              </a:highlight>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 sz="2400">
                <a:solidFill>
                  <a:schemeClr val="dk1"/>
                </a:solidFill>
                <a:highlight>
                  <a:schemeClr val="lt1"/>
                </a:highlight>
                <a:latin typeface="Roboto"/>
                <a:ea typeface="Roboto"/>
                <a:cs typeface="Roboto"/>
                <a:sym typeface="Roboto"/>
              </a:rPr>
              <a:t>Make sure the language is Kotlin.</a:t>
            </a:r>
            <a:endParaRPr sz="2400">
              <a:solidFill>
                <a:schemeClr val="dk1"/>
              </a:solidFill>
              <a:highlight>
                <a:schemeClr val="lt1"/>
              </a:highlight>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 sz="2400">
                <a:solidFill>
                  <a:schemeClr val="dk1"/>
                </a:solidFill>
                <a:highlight>
                  <a:schemeClr val="lt1"/>
                </a:highlight>
                <a:latin typeface="Roboto"/>
                <a:ea typeface="Roboto"/>
                <a:cs typeface="Roboto"/>
                <a:sym typeface="Roboto"/>
              </a:rPr>
              <a:t>Click finish.</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2851cc063ee3abe7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851cc063ee3abe7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When I created a new project with the Google Maps project template, it makes a bunch of files for me. It creates an activity, called MapsActivity and an associated layout file. It also creates google_maps_api.xml, which is a configuration file for maps. It holds, among other things, the api key. Let's take a look more closely at each.</a:t>
            </a:r>
            <a:endParaRPr b="1" sz="1200">
              <a:solidFill>
                <a:srgbClr val="666666"/>
              </a:solidFill>
            </a:endParaRPr>
          </a:p>
          <a:p>
            <a:pPr indent="0" lvl="0" marL="0" rtl="0" algn="l">
              <a:lnSpc>
                <a:spcPct val="115000"/>
              </a:lnSpc>
              <a:spcBef>
                <a:spcPts val="2000"/>
              </a:spcBef>
              <a:spcAft>
                <a:spcPts val="0"/>
              </a:spcAft>
              <a:buClr>
                <a:schemeClr val="dk1"/>
              </a:buClr>
              <a:buSzPts val="1100"/>
              <a:buFont typeface="Arial"/>
              <a:buNone/>
            </a:pPr>
            <a:r>
              <a:rPr b="1" lang="en" sz="1200">
                <a:solidFill>
                  <a:srgbClr val="666666"/>
                </a:solidFill>
              </a:rPr>
              <a:t>The first  file we will look at is </a:t>
            </a:r>
            <a:r>
              <a:rPr b="1" lang="en" sz="1200">
                <a:solidFill>
                  <a:srgbClr val="666666"/>
                </a:solidFill>
              </a:rPr>
              <a:t>MapsActivity.java</a:t>
            </a:r>
            <a:endParaRPr b="1" sz="1200">
              <a:solidFill>
                <a:srgbClr val="666666"/>
              </a:solidFill>
            </a:endParaRPr>
          </a:p>
          <a:p>
            <a:pPr indent="0" lvl="0" marL="457200" rtl="0" algn="l">
              <a:lnSpc>
                <a:spcPct val="115000"/>
              </a:lnSpc>
              <a:spcBef>
                <a:spcPts val="400"/>
              </a:spcBef>
              <a:spcAft>
                <a:spcPts val="0"/>
              </a:spcAft>
              <a:buNone/>
            </a:pPr>
            <a:r>
              <a:rPr lang="en">
                <a:solidFill>
                  <a:schemeClr val="dk1"/>
                </a:solidFill>
              </a:rPr>
              <a:t>The </a:t>
            </a:r>
            <a:r>
              <a:rPr lang="en">
                <a:solidFill>
                  <a:schemeClr val="dk1"/>
                </a:solidFill>
                <a:latin typeface="Consolas"/>
                <a:ea typeface="Consolas"/>
                <a:cs typeface="Consolas"/>
                <a:sym typeface="Consolas"/>
              </a:rPr>
              <a:t>MapsActivity.kt</a:t>
            </a:r>
            <a:r>
              <a:rPr lang="en">
                <a:solidFill>
                  <a:schemeClr val="dk1"/>
                </a:solidFill>
              </a:rPr>
              <a:t> file instantiates the </a:t>
            </a:r>
            <a:r>
              <a:rPr lang="en">
                <a:solidFill>
                  <a:schemeClr val="dk1"/>
                </a:solidFill>
                <a:latin typeface="Consolas"/>
                <a:ea typeface="Consolas"/>
                <a:cs typeface="Consolas"/>
                <a:sym typeface="Consolas"/>
              </a:rPr>
              <a:t>SupportMapFragment</a:t>
            </a:r>
            <a:r>
              <a:rPr lang="en">
                <a:solidFill>
                  <a:schemeClr val="dk1"/>
                </a:solidFill>
              </a:rPr>
              <a:t> in the </a:t>
            </a:r>
            <a:r>
              <a:rPr lang="en">
                <a:solidFill>
                  <a:schemeClr val="dk1"/>
                </a:solidFill>
                <a:latin typeface="Consolas"/>
                <a:ea typeface="Consolas"/>
                <a:cs typeface="Consolas"/>
                <a:sym typeface="Consolas"/>
              </a:rPr>
              <a:t>onCreate()</a:t>
            </a:r>
            <a:r>
              <a:rPr lang="en">
                <a:solidFill>
                  <a:schemeClr val="dk1"/>
                </a:solidFill>
              </a:rPr>
              <a:t> method. The SupportMapFragment </a:t>
            </a:r>
            <a:r>
              <a:rPr lang="en">
                <a:solidFill>
                  <a:schemeClr val="dk1"/>
                </a:solidFill>
              </a:rPr>
              <a:t>is a way to place a map in an application.</a:t>
            </a:r>
            <a:r>
              <a:rPr lang="en">
                <a:solidFill>
                  <a:schemeClr val="dk1"/>
                </a:solidFill>
              </a:rPr>
              <a:t> </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The class's </a:t>
            </a:r>
            <a:r>
              <a:rPr lang="en" u="sng">
                <a:solidFill>
                  <a:srgbClr val="1155CC"/>
                </a:solidFill>
                <a:latin typeface="Consolas"/>
                <a:ea typeface="Consolas"/>
                <a:cs typeface="Consolas"/>
                <a:sym typeface="Consolas"/>
                <a:hlinkClick r:id="rId2"/>
              </a:rPr>
              <a:t>getMapAsync</a:t>
            </a:r>
            <a:r>
              <a:rPr lang="en">
                <a:solidFill>
                  <a:schemeClr val="dk1"/>
                </a:solidFill>
                <a:latin typeface="Consolas"/>
                <a:ea typeface="Consolas"/>
                <a:cs typeface="Consolas"/>
                <a:sym typeface="Consolas"/>
              </a:rPr>
              <a:t>()</a:t>
            </a:r>
            <a:r>
              <a:rPr lang="en">
                <a:solidFill>
                  <a:schemeClr val="dk1"/>
                </a:solidFill>
              </a:rPr>
              <a:t> method is also called to prepare the Google Map. </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When this finishes the onMapReady() callback is called. The activity that contains the </a:t>
            </a:r>
            <a:r>
              <a:rPr lang="en">
                <a:solidFill>
                  <a:schemeClr val="dk1"/>
                </a:solidFill>
                <a:latin typeface="Consolas"/>
                <a:ea typeface="Consolas"/>
                <a:cs typeface="Consolas"/>
                <a:sym typeface="Consolas"/>
              </a:rPr>
              <a:t>SupportMapFragment</a:t>
            </a:r>
            <a:r>
              <a:rPr lang="en">
                <a:solidFill>
                  <a:schemeClr val="dk1"/>
                </a:solidFill>
              </a:rPr>
              <a:t> must implement the</a:t>
            </a:r>
            <a:r>
              <a:rPr lang="en">
                <a:solidFill>
                  <a:schemeClr val="dk1"/>
                </a:solidFill>
              </a:rPr>
              <a:t> </a:t>
            </a:r>
            <a:r>
              <a:rPr lang="en" u="sng">
                <a:solidFill>
                  <a:srgbClr val="1155CC"/>
                </a:solidFill>
                <a:latin typeface="Consolas"/>
                <a:ea typeface="Consolas"/>
                <a:cs typeface="Consolas"/>
                <a:sym typeface="Consolas"/>
                <a:hlinkClick r:id="rId3"/>
              </a:rPr>
              <a:t>OnMapReadyCallback</a:t>
            </a:r>
            <a:r>
              <a:rPr lang="en">
                <a:solidFill>
                  <a:schemeClr val="dk1"/>
                </a:solidFill>
              </a:rPr>
              <a:t> interface and that interface's </a:t>
            </a:r>
            <a:r>
              <a:rPr lang="en">
                <a:solidFill>
                  <a:schemeClr val="dk1"/>
                </a:solidFill>
                <a:latin typeface="Consolas"/>
                <a:ea typeface="Consolas"/>
                <a:cs typeface="Consolas"/>
                <a:sym typeface="Consolas"/>
              </a:rPr>
              <a:t>onMapReady()</a:t>
            </a:r>
            <a:r>
              <a:rPr lang="en">
                <a:solidFill>
                  <a:schemeClr val="dk1"/>
                </a:solidFill>
              </a:rPr>
              <a:t> method.</a:t>
            </a:r>
            <a:r>
              <a:rPr lang="en">
                <a:solidFill>
                  <a:schemeClr val="dk1"/>
                </a:solidFill>
              </a:rPr>
              <a:t> </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The </a:t>
            </a:r>
            <a:r>
              <a:rPr lang="en">
                <a:solidFill>
                  <a:schemeClr val="dk1"/>
                </a:solidFill>
                <a:latin typeface="Consolas"/>
                <a:ea typeface="Consolas"/>
                <a:cs typeface="Consolas"/>
                <a:sym typeface="Consolas"/>
              </a:rPr>
              <a:t>onMapReady()</a:t>
            </a:r>
            <a:r>
              <a:rPr lang="en">
                <a:solidFill>
                  <a:schemeClr val="dk1"/>
                </a:solidFill>
              </a:rPr>
              <a:t> method is called when the map is loaded</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Currently onMapReady sets the class variable of mMap to the map passed in. It then takes the LatLng coordinates of sydney, adds a marker there and moves the camera there.</a:t>
            </a:r>
            <a:endParaRPr>
              <a:solidFill>
                <a:schemeClr val="dk1"/>
              </a:solidFill>
            </a:endParaRPr>
          </a:p>
          <a:p>
            <a:pPr indent="0" lvl="0" marL="0" rtl="0" algn="l">
              <a:lnSpc>
                <a:spcPct val="115000"/>
              </a:lnSpc>
              <a:spcBef>
                <a:spcPts val="2000"/>
              </a:spcBef>
              <a:spcAft>
                <a:spcPts val="0"/>
              </a:spcAft>
              <a:buNone/>
            </a:pPr>
            <a:r>
              <a:rPr b="1" lang="en" sz="1200">
                <a:solidFill>
                  <a:srgbClr val="666666"/>
                </a:solidFill>
              </a:rPr>
              <a:t>Now let us open the layout file </a:t>
            </a:r>
            <a:r>
              <a:rPr b="1" lang="en" sz="1200">
                <a:solidFill>
                  <a:srgbClr val="666666"/>
                </a:solidFill>
              </a:rPr>
              <a:t>a</a:t>
            </a:r>
            <a:r>
              <a:rPr b="1" lang="en" sz="1200">
                <a:solidFill>
                  <a:srgbClr val="666666"/>
                </a:solidFill>
              </a:rPr>
              <a:t>ctivity_maps.xml</a:t>
            </a:r>
            <a:endParaRPr>
              <a:solidFill>
                <a:schemeClr val="dk1"/>
              </a:solidFill>
            </a:endParaRPr>
          </a:p>
          <a:p>
            <a:pPr indent="0" lvl="0" marL="457200" rtl="0" algn="l">
              <a:lnSpc>
                <a:spcPct val="115000"/>
              </a:lnSpc>
              <a:spcBef>
                <a:spcPts val="400"/>
              </a:spcBef>
              <a:spcAft>
                <a:spcPts val="0"/>
              </a:spcAft>
              <a:buClr>
                <a:schemeClr val="dk1"/>
              </a:buClr>
              <a:buSzPts val="1100"/>
              <a:buFont typeface="Arial"/>
              <a:buNone/>
            </a:pPr>
            <a:r>
              <a:rPr lang="en" sz="1050">
                <a:solidFill>
                  <a:srgbClr val="3C4043"/>
                </a:solidFill>
                <a:highlight>
                  <a:schemeClr val="lt1"/>
                </a:highlight>
                <a:latin typeface="Roboto"/>
                <a:ea typeface="Roboto"/>
                <a:cs typeface="Roboto"/>
                <a:sym typeface="Roboto"/>
              </a:rPr>
              <a:t>This layout file contains a single fragment called SupportMapFragment, that fills the entire screen</a:t>
            </a:r>
            <a:r>
              <a:rPr lang="en">
                <a:solidFill>
                  <a:schemeClr val="dk1"/>
                </a:solidFill>
              </a:rPr>
              <a:t>.  </a:t>
            </a:r>
            <a:endParaRPr>
              <a:solidFill>
                <a:schemeClr val="dk1"/>
              </a:solidFill>
            </a:endParaRPr>
          </a:p>
          <a:p>
            <a:pPr indent="0" lvl="0" marL="0" rtl="0" algn="l">
              <a:lnSpc>
                <a:spcPct val="115000"/>
              </a:lnSpc>
              <a:spcBef>
                <a:spcPts val="1000"/>
              </a:spcBef>
              <a:spcAft>
                <a:spcPts val="0"/>
              </a:spcAft>
              <a:buNone/>
            </a:pPr>
            <a:r>
              <a:rPr b="1" lang="en" sz="1200">
                <a:solidFill>
                  <a:srgbClr val="666666"/>
                </a:solidFill>
              </a:rPr>
              <a:t>Next thing the templ</a:t>
            </a:r>
            <a:r>
              <a:rPr b="1" lang="en" sz="1200">
                <a:solidFill>
                  <a:srgbClr val="666666"/>
                </a:solidFill>
              </a:rPr>
              <a:t>ate provides is </a:t>
            </a:r>
            <a:r>
              <a:rPr b="1" lang="en" sz="1200">
                <a:solidFill>
                  <a:srgbClr val="666666"/>
                </a:solidFill>
              </a:rPr>
              <a:t>google_maps_api.xml</a:t>
            </a:r>
            <a:endParaRPr>
              <a:solidFill>
                <a:schemeClr val="dk1"/>
              </a:solidFill>
            </a:endParaRPr>
          </a:p>
          <a:p>
            <a:pPr indent="0" lvl="0" marL="457200" rtl="0" algn="l">
              <a:lnSpc>
                <a:spcPct val="115000"/>
              </a:lnSpc>
              <a:spcBef>
                <a:spcPts val="400"/>
              </a:spcBef>
              <a:spcAft>
                <a:spcPts val="0"/>
              </a:spcAft>
              <a:buNone/>
            </a:pPr>
            <a:r>
              <a:rPr lang="en">
                <a:solidFill>
                  <a:schemeClr val="dk1"/>
                </a:solidFill>
              </a:rPr>
              <a:t>You use this configuration file to hold your API key. The template generates two </a:t>
            </a:r>
            <a:r>
              <a:rPr lang="en">
                <a:solidFill>
                  <a:schemeClr val="dk1"/>
                </a:solidFill>
                <a:latin typeface="Consolas"/>
                <a:ea typeface="Consolas"/>
                <a:cs typeface="Consolas"/>
                <a:sym typeface="Consolas"/>
              </a:rPr>
              <a:t>google_maps_api.xml</a:t>
            </a:r>
            <a:r>
              <a:rPr lang="en">
                <a:solidFill>
                  <a:schemeClr val="dk1"/>
                </a:solidFill>
              </a:rPr>
              <a:t> files: </a:t>
            </a:r>
            <a:r>
              <a:rPr lang="en">
                <a:solidFill>
                  <a:schemeClr val="dk1"/>
                </a:solidFill>
              </a:rPr>
              <a:t>one for debug and one for release</a:t>
            </a:r>
            <a:r>
              <a:rPr lang="en">
                <a:solidFill>
                  <a:schemeClr val="dk1"/>
                </a:solidFill>
              </a:rPr>
              <a:t>. The file for the API key for the debug certificate is located in </a:t>
            </a:r>
            <a:r>
              <a:rPr lang="en">
                <a:solidFill>
                  <a:schemeClr val="dk1"/>
                </a:solidFill>
                <a:latin typeface="Consolas"/>
                <a:ea typeface="Consolas"/>
                <a:cs typeface="Consolas"/>
                <a:sym typeface="Consolas"/>
              </a:rPr>
              <a:t>src/debug/res/values</a:t>
            </a:r>
            <a:r>
              <a:rPr lang="en">
                <a:solidFill>
                  <a:schemeClr val="dk1"/>
                </a:solidFill>
              </a:rPr>
              <a:t>. The file for the API key for the release certificate is located in </a:t>
            </a:r>
            <a:r>
              <a:rPr lang="en">
                <a:solidFill>
                  <a:schemeClr val="dk1"/>
                </a:solidFill>
                <a:latin typeface="Consolas"/>
                <a:ea typeface="Consolas"/>
                <a:cs typeface="Consolas"/>
                <a:sym typeface="Consolas"/>
              </a:rPr>
              <a:t>src/release/res/values</a:t>
            </a:r>
            <a:r>
              <a:rPr lang="en">
                <a:solidFill>
                  <a:schemeClr val="dk1"/>
                </a:solidFill>
              </a:rPr>
              <a:t>. In this practical you only use the debug certificate.</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500"/>
              </a:spcBef>
              <a:spcAft>
                <a:spcPts val="20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11f4c253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11f4c253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62491afec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62491afec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a:solidFill>
                  <a:schemeClr val="dk1"/>
                </a:solidFill>
              </a:rPr>
              <a:t>To use</a:t>
            </a:r>
            <a:r>
              <a:rPr lang="en">
                <a:solidFill>
                  <a:schemeClr val="dk1"/>
                </a:solidFill>
              </a:rPr>
              <a:t> Google Maps you need an </a:t>
            </a:r>
            <a:r>
              <a:rPr lang="en">
                <a:solidFill>
                  <a:schemeClr val="dk1"/>
                </a:solidFill>
                <a:highlight>
                  <a:srgbClr val="FFFF00"/>
                </a:highlight>
              </a:rPr>
              <a:t>API key</a:t>
            </a:r>
            <a:r>
              <a:rPr lang="en">
                <a:solidFill>
                  <a:schemeClr val="dk1"/>
                </a:solidFill>
              </a:rPr>
              <a:t>. </a:t>
            </a:r>
            <a:endParaRPr>
              <a:solidFill>
                <a:schemeClr val="dk1"/>
              </a:solidFill>
            </a:endParaRPr>
          </a:p>
          <a:p>
            <a:pPr indent="0" lvl="0" marL="0" rtl="0" algn="l">
              <a:lnSpc>
                <a:spcPct val="115000"/>
              </a:lnSpc>
              <a:spcBef>
                <a:spcPts val="500"/>
              </a:spcBef>
              <a:spcAft>
                <a:spcPts val="200"/>
              </a:spcAft>
              <a:buClr>
                <a:schemeClr val="dk1"/>
              </a:buClr>
              <a:buSzPts val="1100"/>
              <a:buFont typeface="Arial"/>
              <a:buNone/>
            </a:pPr>
            <a:r>
              <a:rPr lang="en">
                <a:solidFill>
                  <a:schemeClr val="dk1"/>
                </a:solidFill>
              </a:rPr>
              <a:t>An API key is </a:t>
            </a:r>
            <a:r>
              <a:rPr lang="en">
                <a:latin typeface="Roboto"/>
                <a:ea typeface="Roboto"/>
                <a:cs typeface="Roboto"/>
                <a:sym typeface="Roboto"/>
              </a:rPr>
              <a:t>A unique identifier that is used to authenticate requests associated with your project for usage and billing purposes. </a:t>
            </a:r>
            <a:r>
              <a:rPr lang="en">
                <a:solidFill>
                  <a:schemeClr val="dk1"/>
                </a:solidFill>
              </a:rPr>
              <a:t>The API key is tied to a digital certificate that links the app to its author. In this case we want access to the Google Maps API and all its functionality.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62491afec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2491afec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a:solidFill>
                  <a:schemeClr val="dk1"/>
                </a:solidFill>
              </a:rPr>
              <a:t>Use the API key for the </a:t>
            </a:r>
            <a:r>
              <a:rPr lang="en">
                <a:solidFill>
                  <a:schemeClr val="dk1"/>
                </a:solidFill>
                <a:highlight>
                  <a:srgbClr val="FFFF00"/>
                </a:highlight>
              </a:rPr>
              <a:t>debug certificate</a:t>
            </a:r>
            <a:r>
              <a:rPr lang="en">
                <a:solidFill>
                  <a:schemeClr val="dk1"/>
                </a:solidFill>
              </a:rPr>
              <a:t>.</a:t>
            </a:r>
            <a:r>
              <a:rPr lang="en">
                <a:solidFill>
                  <a:schemeClr val="dk1"/>
                </a:solidFill>
              </a:rPr>
              <a:t> The debug certificate is insecure by design, as </a:t>
            </a:r>
            <a:r>
              <a:rPr lang="en">
                <a:solidFill>
                  <a:schemeClr val="dk1"/>
                </a:solidFill>
              </a:rPr>
              <a:t>described</a:t>
            </a:r>
            <a:r>
              <a:rPr lang="en">
                <a:solidFill>
                  <a:schemeClr val="dk1"/>
                </a:solidFill>
              </a:rPr>
              <a:t> </a:t>
            </a:r>
            <a:r>
              <a:rPr lang="en">
                <a:solidFill>
                  <a:schemeClr val="dk1"/>
                </a:solidFill>
              </a:rPr>
              <a:t>in </a:t>
            </a:r>
            <a:r>
              <a:rPr lang="en" u="sng">
                <a:solidFill>
                  <a:srgbClr val="1155CC"/>
                </a:solidFill>
                <a:hlinkClick r:id="rId2"/>
              </a:rPr>
              <a:t>Sign your debug build</a:t>
            </a:r>
            <a:r>
              <a:rPr lang="en">
                <a:solidFill>
                  <a:schemeClr val="dk1"/>
                </a:solidFill>
              </a:rPr>
              <a:t>.</a:t>
            </a:r>
            <a:endParaRPr sz="1200">
              <a:highlight>
                <a:srgbClr val="FFFFFF"/>
              </a:highlight>
              <a:latin typeface="Roboto"/>
              <a:ea typeface="Roboto"/>
              <a:cs typeface="Roboto"/>
              <a:sym typeface="Roboto"/>
            </a:endParaRPr>
          </a:p>
          <a:p>
            <a:pPr indent="-533400" lvl="0" marL="914400" rtl="0" algn="l">
              <a:lnSpc>
                <a:spcPct val="115000"/>
              </a:lnSpc>
              <a:spcBef>
                <a:spcPts val="500"/>
              </a:spcBef>
              <a:spcAft>
                <a:spcPts val="0"/>
              </a:spcAft>
              <a:buClr>
                <a:srgbClr val="000000"/>
              </a:buClr>
              <a:buSzPts val="1200"/>
              <a:buFont typeface="Roboto"/>
              <a:buChar char="●"/>
            </a:pPr>
            <a:r>
              <a:rPr lang="en" sz="1200">
                <a:highlight>
                  <a:srgbClr val="FFFFFF"/>
                </a:highlight>
                <a:latin typeface="Roboto"/>
                <a:ea typeface="Roboto"/>
                <a:cs typeface="Roboto"/>
                <a:sym typeface="Roboto"/>
              </a:rPr>
              <a:t>The IDE automatically creates the debug keystore and certificate in </a:t>
            </a:r>
            <a:r>
              <a:rPr lang="en" sz="1200">
                <a:highlight>
                  <a:srgbClr val="F1F3F4"/>
                </a:highlight>
                <a:latin typeface="Roboto Mono"/>
                <a:ea typeface="Roboto Mono"/>
                <a:cs typeface="Roboto Mono"/>
                <a:sym typeface="Roboto Mono"/>
              </a:rPr>
              <a:t>$HOME/.android/debug.keystore</a:t>
            </a:r>
            <a:r>
              <a:rPr lang="en" sz="1200">
                <a:highlight>
                  <a:srgbClr val="FFFFFF"/>
                </a:highlight>
                <a:latin typeface="Roboto"/>
                <a:ea typeface="Roboto"/>
                <a:cs typeface="Roboto"/>
                <a:sym typeface="Roboto"/>
              </a:rPr>
              <a:t>, and sets the keystore and key passwords.</a:t>
            </a:r>
            <a:endParaRPr sz="1200"/>
          </a:p>
          <a:p>
            <a:pPr indent="0" lvl="0" marL="0" rtl="0" algn="l">
              <a:lnSpc>
                <a:spcPct val="115000"/>
              </a:lnSpc>
              <a:spcBef>
                <a:spcPts val="500"/>
              </a:spcBef>
              <a:spcAft>
                <a:spcPts val="200"/>
              </a:spcAft>
              <a:buNone/>
            </a:pPr>
            <a:r>
              <a:rPr lang="en" sz="1200">
                <a:solidFill>
                  <a:srgbClr val="202124"/>
                </a:solidFill>
                <a:highlight>
                  <a:srgbClr val="FFFFFF"/>
                </a:highlight>
                <a:latin typeface="Roboto"/>
                <a:ea typeface="Roboto"/>
                <a:cs typeface="Roboto"/>
                <a:sym typeface="Roboto"/>
              </a:rPr>
              <a:t>Because the debug certificate is created by the build tools and is insecure by design, most app stores (including the Google Play Store) do not accept apps signed with a debug certificate for publishing.</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23417" y="1489150"/>
            <a:ext cx="17041200" cy="41052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10400"/>
              <a:buNone/>
              <a:defRPr sz="10400"/>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p:txBody>
      </p:sp>
      <p:sp>
        <p:nvSpPr>
          <p:cNvPr id="11" name="Google Shape;11;p2"/>
          <p:cNvSpPr txBox="1"/>
          <p:nvPr>
            <p:ph idx="1" type="subTitle"/>
          </p:nvPr>
        </p:nvSpPr>
        <p:spPr>
          <a:xfrm>
            <a:off x="623400" y="5668250"/>
            <a:ext cx="17041200" cy="1585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2" name="Google Shape;12;p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623400" y="2212250"/>
            <a:ext cx="17041200" cy="39270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24000"/>
              <a:buNone/>
              <a:defRPr sz="240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46" name="Google Shape;46;p11"/>
          <p:cNvSpPr txBox="1"/>
          <p:nvPr>
            <p:ph idx="1" type="body"/>
          </p:nvPr>
        </p:nvSpPr>
        <p:spPr>
          <a:xfrm>
            <a:off x="623400" y="6304450"/>
            <a:ext cx="17041200" cy="2601600"/>
          </a:xfrm>
          <a:prstGeom prst="rect">
            <a:avLst/>
          </a:prstGeom>
        </p:spPr>
        <p:txBody>
          <a:bodyPr anchorCtr="0" anchor="t" bIns="182850" lIns="182850" spcFirstLastPara="1" rIns="182850" wrap="square" tIns="182850">
            <a:noAutofit/>
          </a:bodyPr>
          <a:lstStyle>
            <a:lvl1pPr indent="-457200" lvl="0" marL="457200" algn="ctr">
              <a:spcBef>
                <a:spcPts val="0"/>
              </a:spcBef>
              <a:spcAft>
                <a:spcPts val="0"/>
              </a:spcAft>
              <a:buSzPts val="3600"/>
              <a:buChar char="●"/>
              <a:defRPr/>
            </a:lvl1pPr>
            <a:lvl2pPr indent="-406400" lvl="1" marL="914400" algn="ctr">
              <a:spcBef>
                <a:spcPts val="3200"/>
              </a:spcBef>
              <a:spcAft>
                <a:spcPts val="0"/>
              </a:spcAft>
              <a:buSzPts val="2800"/>
              <a:buChar char="○"/>
              <a:defRPr/>
            </a:lvl2pPr>
            <a:lvl3pPr indent="-406400" lvl="2" marL="1371600" algn="ctr">
              <a:spcBef>
                <a:spcPts val="3200"/>
              </a:spcBef>
              <a:spcAft>
                <a:spcPts val="0"/>
              </a:spcAft>
              <a:buSzPts val="2800"/>
              <a:buChar char="■"/>
              <a:defRPr/>
            </a:lvl3pPr>
            <a:lvl4pPr indent="-406400" lvl="3" marL="1828800" algn="ctr">
              <a:spcBef>
                <a:spcPts val="3200"/>
              </a:spcBef>
              <a:spcAft>
                <a:spcPts val="0"/>
              </a:spcAft>
              <a:buSzPts val="2800"/>
              <a:buChar char="●"/>
              <a:defRPr/>
            </a:lvl4pPr>
            <a:lvl5pPr indent="-406400" lvl="4" marL="2286000" algn="ctr">
              <a:spcBef>
                <a:spcPts val="3200"/>
              </a:spcBef>
              <a:spcAft>
                <a:spcPts val="0"/>
              </a:spcAft>
              <a:buSzPts val="2800"/>
              <a:buChar char="○"/>
              <a:defRPr/>
            </a:lvl5pPr>
            <a:lvl6pPr indent="-406400" lvl="5" marL="2743200" algn="ctr">
              <a:spcBef>
                <a:spcPts val="3200"/>
              </a:spcBef>
              <a:spcAft>
                <a:spcPts val="0"/>
              </a:spcAft>
              <a:buSzPts val="2800"/>
              <a:buChar char="■"/>
              <a:defRPr/>
            </a:lvl6pPr>
            <a:lvl7pPr indent="-406400" lvl="6" marL="3200400" algn="ctr">
              <a:spcBef>
                <a:spcPts val="3200"/>
              </a:spcBef>
              <a:spcAft>
                <a:spcPts val="0"/>
              </a:spcAft>
              <a:buSzPts val="2800"/>
              <a:buChar char="●"/>
              <a:defRPr/>
            </a:lvl7pPr>
            <a:lvl8pPr indent="-406400" lvl="7" marL="3657600" algn="ctr">
              <a:spcBef>
                <a:spcPts val="3200"/>
              </a:spcBef>
              <a:spcAft>
                <a:spcPts val="0"/>
              </a:spcAft>
              <a:buSzPts val="2800"/>
              <a:buChar char="○"/>
              <a:defRPr/>
            </a:lvl8pPr>
            <a:lvl9pPr indent="-406400" lvl="8" marL="4114800" algn="ctr">
              <a:spcBef>
                <a:spcPts val="3200"/>
              </a:spcBef>
              <a:spcAft>
                <a:spcPts val="3200"/>
              </a:spcAft>
              <a:buSzPts val="2800"/>
              <a:buChar char="■"/>
              <a:defRPr/>
            </a:lvl9pPr>
          </a:lstStyle>
          <a:p/>
        </p:txBody>
      </p:sp>
      <p:sp>
        <p:nvSpPr>
          <p:cNvPr id="47" name="Google Shape;47;p1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623400" y="4301700"/>
            <a:ext cx="17041200" cy="1683600"/>
          </a:xfrm>
          <a:prstGeom prst="rect">
            <a:avLst/>
          </a:prstGeom>
        </p:spPr>
        <p:txBody>
          <a:bodyPr anchorCtr="0" anchor="ctr" bIns="182850" lIns="182850" spcFirstLastPara="1" rIns="182850" wrap="square" tIns="182850">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5" name="Google Shape;15;p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623400" y="890050"/>
            <a:ext cx="17041200" cy="1145400"/>
          </a:xfrm>
          <a:prstGeom prst="rect">
            <a:avLst/>
          </a:prstGeom>
        </p:spPr>
        <p:txBody>
          <a:bodyPr anchorCtr="0" anchor="t" bIns="182850" lIns="182850" spcFirstLastPara="1" rIns="182850" wrap="square" tIns="18285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8" name="Google Shape;18;p4"/>
          <p:cNvSpPr txBox="1"/>
          <p:nvPr>
            <p:ph idx="1" type="body"/>
          </p:nvPr>
        </p:nvSpPr>
        <p:spPr>
          <a:xfrm>
            <a:off x="623400" y="2304950"/>
            <a:ext cx="17041200" cy="6832800"/>
          </a:xfrm>
          <a:prstGeom prst="rect">
            <a:avLst/>
          </a:prstGeom>
        </p:spPr>
        <p:txBody>
          <a:bodyPr anchorCtr="0" anchor="t" bIns="182850" lIns="182850" spcFirstLastPara="1" rIns="182850" wrap="square" tIns="182850">
            <a:noAutofit/>
          </a:bodyPr>
          <a:lstStyle>
            <a:lvl1pPr indent="-457200" lvl="0" marL="457200">
              <a:spcBef>
                <a:spcPts val="0"/>
              </a:spcBef>
              <a:spcAft>
                <a:spcPts val="0"/>
              </a:spcAft>
              <a:buSzPts val="3600"/>
              <a:buChar char="●"/>
              <a:defRPr/>
            </a:lvl1pPr>
            <a:lvl2pPr indent="-406400" lvl="1" marL="914400">
              <a:spcBef>
                <a:spcPts val="3200"/>
              </a:spcBef>
              <a:spcAft>
                <a:spcPts val="0"/>
              </a:spcAft>
              <a:buSzPts val="2800"/>
              <a:buChar char="○"/>
              <a:defRPr/>
            </a:lvl2pPr>
            <a:lvl3pPr indent="-406400" lvl="2" marL="1371600">
              <a:spcBef>
                <a:spcPts val="3200"/>
              </a:spcBef>
              <a:spcAft>
                <a:spcPts val="0"/>
              </a:spcAft>
              <a:buSzPts val="2800"/>
              <a:buChar char="■"/>
              <a:defRPr/>
            </a:lvl3pPr>
            <a:lvl4pPr indent="-406400" lvl="3" marL="1828800">
              <a:spcBef>
                <a:spcPts val="3200"/>
              </a:spcBef>
              <a:spcAft>
                <a:spcPts val="0"/>
              </a:spcAft>
              <a:buSzPts val="2800"/>
              <a:buChar char="●"/>
              <a:defRPr/>
            </a:lvl4pPr>
            <a:lvl5pPr indent="-406400" lvl="4" marL="2286000">
              <a:spcBef>
                <a:spcPts val="3200"/>
              </a:spcBef>
              <a:spcAft>
                <a:spcPts val="0"/>
              </a:spcAft>
              <a:buSzPts val="2800"/>
              <a:buChar char="○"/>
              <a:defRPr/>
            </a:lvl5pPr>
            <a:lvl6pPr indent="-406400" lvl="5" marL="2743200">
              <a:spcBef>
                <a:spcPts val="3200"/>
              </a:spcBef>
              <a:spcAft>
                <a:spcPts val="0"/>
              </a:spcAft>
              <a:buSzPts val="2800"/>
              <a:buChar char="■"/>
              <a:defRPr/>
            </a:lvl6pPr>
            <a:lvl7pPr indent="-406400" lvl="6" marL="3200400">
              <a:spcBef>
                <a:spcPts val="3200"/>
              </a:spcBef>
              <a:spcAft>
                <a:spcPts val="0"/>
              </a:spcAft>
              <a:buSzPts val="2800"/>
              <a:buChar char="●"/>
              <a:defRPr/>
            </a:lvl7pPr>
            <a:lvl8pPr indent="-406400" lvl="7" marL="3657600">
              <a:spcBef>
                <a:spcPts val="3200"/>
              </a:spcBef>
              <a:spcAft>
                <a:spcPts val="0"/>
              </a:spcAft>
              <a:buSzPts val="2800"/>
              <a:buChar char="○"/>
              <a:defRPr/>
            </a:lvl8pPr>
            <a:lvl9pPr indent="-406400" lvl="8" marL="4114800">
              <a:spcBef>
                <a:spcPts val="3200"/>
              </a:spcBef>
              <a:spcAft>
                <a:spcPts val="3200"/>
              </a:spcAft>
              <a:buSzPts val="2800"/>
              <a:buChar char="■"/>
              <a:defRPr/>
            </a:lvl9pPr>
          </a:lstStyle>
          <a:p/>
        </p:txBody>
      </p:sp>
      <p:sp>
        <p:nvSpPr>
          <p:cNvPr id="19" name="Google Shape;19;p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623400" y="890050"/>
            <a:ext cx="17041200" cy="1145400"/>
          </a:xfrm>
          <a:prstGeom prst="rect">
            <a:avLst/>
          </a:prstGeom>
        </p:spPr>
        <p:txBody>
          <a:bodyPr anchorCtr="0" anchor="t" bIns="182850" lIns="182850" spcFirstLastPara="1" rIns="182850" wrap="square" tIns="18285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2" name="Google Shape;22;p5"/>
          <p:cNvSpPr txBox="1"/>
          <p:nvPr>
            <p:ph idx="1" type="body"/>
          </p:nvPr>
        </p:nvSpPr>
        <p:spPr>
          <a:xfrm>
            <a:off x="623400" y="2304950"/>
            <a:ext cx="7999800" cy="6832800"/>
          </a:xfrm>
          <a:prstGeom prst="rect">
            <a:avLst/>
          </a:prstGeom>
        </p:spPr>
        <p:txBody>
          <a:bodyPr anchorCtr="0" anchor="t" bIns="182850" lIns="182850" spcFirstLastPara="1" rIns="182850" wrap="square" tIns="182850">
            <a:noAutofit/>
          </a:bodyPr>
          <a:lstStyle>
            <a:lvl1pPr indent="-406400" lvl="0" marL="457200">
              <a:spcBef>
                <a:spcPts val="0"/>
              </a:spcBef>
              <a:spcAft>
                <a:spcPts val="0"/>
              </a:spcAft>
              <a:buSzPts val="2800"/>
              <a:buChar char="●"/>
              <a:defRPr sz="2800"/>
            </a:lvl1pPr>
            <a:lvl2pPr indent="-381000" lvl="1" marL="914400">
              <a:spcBef>
                <a:spcPts val="3200"/>
              </a:spcBef>
              <a:spcAft>
                <a:spcPts val="0"/>
              </a:spcAft>
              <a:buSzPts val="2400"/>
              <a:buChar char="○"/>
              <a:defRPr sz="2400"/>
            </a:lvl2pPr>
            <a:lvl3pPr indent="-381000" lvl="2" marL="1371600">
              <a:spcBef>
                <a:spcPts val="3200"/>
              </a:spcBef>
              <a:spcAft>
                <a:spcPts val="0"/>
              </a:spcAft>
              <a:buSzPts val="2400"/>
              <a:buChar char="■"/>
              <a:defRPr sz="2400"/>
            </a:lvl3pPr>
            <a:lvl4pPr indent="-381000" lvl="3" marL="1828800">
              <a:spcBef>
                <a:spcPts val="3200"/>
              </a:spcBef>
              <a:spcAft>
                <a:spcPts val="0"/>
              </a:spcAft>
              <a:buSzPts val="2400"/>
              <a:buChar char="●"/>
              <a:defRPr sz="2400"/>
            </a:lvl4pPr>
            <a:lvl5pPr indent="-381000" lvl="4" marL="2286000">
              <a:spcBef>
                <a:spcPts val="3200"/>
              </a:spcBef>
              <a:spcAft>
                <a:spcPts val="0"/>
              </a:spcAft>
              <a:buSzPts val="2400"/>
              <a:buChar char="○"/>
              <a:defRPr sz="2400"/>
            </a:lvl5pPr>
            <a:lvl6pPr indent="-381000" lvl="5" marL="2743200">
              <a:spcBef>
                <a:spcPts val="3200"/>
              </a:spcBef>
              <a:spcAft>
                <a:spcPts val="0"/>
              </a:spcAft>
              <a:buSzPts val="2400"/>
              <a:buChar char="■"/>
              <a:defRPr sz="2400"/>
            </a:lvl6pPr>
            <a:lvl7pPr indent="-381000" lvl="6" marL="3200400">
              <a:spcBef>
                <a:spcPts val="3200"/>
              </a:spcBef>
              <a:spcAft>
                <a:spcPts val="0"/>
              </a:spcAft>
              <a:buSzPts val="2400"/>
              <a:buChar char="●"/>
              <a:defRPr sz="2400"/>
            </a:lvl7pPr>
            <a:lvl8pPr indent="-381000" lvl="7" marL="3657600">
              <a:spcBef>
                <a:spcPts val="3200"/>
              </a:spcBef>
              <a:spcAft>
                <a:spcPts val="0"/>
              </a:spcAft>
              <a:buSzPts val="2400"/>
              <a:buChar char="○"/>
              <a:defRPr sz="2400"/>
            </a:lvl8pPr>
            <a:lvl9pPr indent="-381000" lvl="8" marL="4114800">
              <a:spcBef>
                <a:spcPts val="3200"/>
              </a:spcBef>
              <a:spcAft>
                <a:spcPts val="3200"/>
              </a:spcAft>
              <a:buSzPts val="2400"/>
              <a:buChar char="■"/>
              <a:defRPr sz="2400"/>
            </a:lvl9pPr>
          </a:lstStyle>
          <a:p/>
        </p:txBody>
      </p:sp>
      <p:sp>
        <p:nvSpPr>
          <p:cNvPr id="23" name="Google Shape;23;p5"/>
          <p:cNvSpPr txBox="1"/>
          <p:nvPr>
            <p:ph idx="2" type="body"/>
          </p:nvPr>
        </p:nvSpPr>
        <p:spPr>
          <a:xfrm>
            <a:off x="9664800" y="2304950"/>
            <a:ext cx="7999800" cy="6832800"/>
          </a:xfrm>
          <a:prstGeom prst="rect">
            <a:avLst/>
          </a:prstGeom>
        </p:spPr>
        <p:txBody>
          <a:bodyPr anchorCtr="0" anchor="t" bIns="182850" lIns="182850" spcFirstLastPara="1" rIns="182850" wrap="square" tIns="182850">
            <a:noAutofit/>
          </a:bodyPr>
          <a:lstStyle>
            <a:lvl1pPr indent="-406400" lvl="0" marL="457200">
              <a:spcBef>
                <a:spcPts val="0"/>
              </a:spcBef>
              <a:spcAft>
                <a:spcPts val="0"/>
              </a:spcAft>
              <a:buSzPts val="2800"/>
              <a:buChar char="●"/>
              <a:defRPr sz="2800"/>
            </a:lvl1pPr>
            <a:lvl2pPr indent="-381000" lvl="1" marL="914400">
              <a:spcBef>
                <a:spcPts val="3200"/>
              </a:spcBef>
              <a:spcAft>
                <a:spcPts val="0"/>
              </a:spcAft>
              <a:buSzPts val="2400"/>
              <a:buChar char="○"/>
              <a:defRPr sz="2400"/>
            </a:lvl2pPr>
            <a:lvl3pPr indent="-381000" lvl="2" marL="1371600">
              <a:spcBef>
                <a:spcPts val="3200"/>
              </a:spcBef>
              <a:spcAft>
                <a:spcPts val="0"/>
              </a:spcAft>
              <a:buSzPts val="2400"/>
              <a:buChar char="■"/>
              <a:defRPr sz="2400"/>
            </a:lvl3pPr>
            <a:lvl4pPr indent="-381000" lvl="3" marL="1828800">
              <a:spcBef>
                <a:spcPts val="3200"/>
              </a:spcBef>
              <a:spcAft>
                <a:spcPts val="0"/>
              </a:spcAft>
              <a:buSzPts val="2400"/>
              <a:buChar char="●"/>
              <a:defRPr sz="2400"/>
            </a:lvl4pPr>
            <a:lvl5pPr indent="-381000" lvl="4" marL="2286000">
              <a:spcBef>
                <a:spcPts val="3200"/>
              </a:spcBef>
              <a:spcAft>
                <a:spcPts val="0"/>
              </a:spcAft>
              <a:buSzPts val="2400"/>
              <a:buChar char="○"/>
              <a:defRPr sz="2400"/>
            </a:lvl5pPr>
            <a:lvl6pPr indent="-381000" lvl="5" marL="2743200">
              <a:spcBef>
                <a:spcPts val="3200"/>
              </a:spcBef>
              <a:spcAft>
                <a:spcPts val="0"/>
              </a:spcAft>
              <a:buSzPts val="2400"/>
              <a:buChar char="■"/>
              <a:defRPr sz="2400"/>
            </a:lvl6pPr>
            <a:lvl7pPr indent="-381000" lvl="6" marL="3200400">
              <a:spcBef>
                <a:spcPts val="3200"/>
              </a:spcBef>
              <a:spcAft>
                <a:spcPts val="0"/>
              </a:spcAft>
              <a:buSzPts val="2400"/>
              <a:buChar char="●"/>
              <a:defRPr sz="2400"/>
            </a:lvl7pPr>
            <a:lvl8pPr indent="-381000" lvl="7" marL="3657600">
              <a:spcBef>
                <a:spcPts val="3200"/>
              </a:spcBef>
              <a:spcAft>
                <a:spcPts val="0"/>
              </a:spcAft>
              <a:buSzPts val="2400"/>
              <a:buChar char="○"/>
              <a:defRPr sz="2400"/>
            </a:lvl8pPr>
            <a:lvl9pPr indent="-381000" lvl="8" marL="4114800">
              <a:spcBef>
                <a:spcPts val="3200"/>
              </a:spcBef>
              <a:spcAft>
                <a:spcPts val="3200"/>
              </a:spcAft>
              <a:buSzPts val="2400"/>
              <a:buChar char="■"/>
              <a:defRPr sz="2400"/>
            </a:lvl9pPr>
          </a:lstStyle>
          <a:p/>
        </p:txBody>
      </p:sp>
      <p:sp>
        <p:nvSpPr>
          <p:cNvPr id="24" name="Google Shape;24;p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623400" y="890050"/>
            <a:ext cx="17041200" cy="1145400"/>
          </a:xfrm>
          <a:prstGeom prst="rect">
            <a:avLst/>
          </a:prstGeom>
        </p:spPr>
        <p:txBody>
          <a:bodyPr anchorCtr="0" anchor="t" bIns="182850" lIns="182850" spcFirstLastPara="1" rIns="182850" wrap="square" tIns="18285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7" name="Google Shape;27;p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623400" y="1111200"/>
            <a:ext cx="5616000" cy="1511400"/>
          </a:xfrm>
          <a:prstGeom prst="rect">
            <a:avLst/>
          </a:prstGeom>
        </p:spPr>
        <p:txBody>
          <a:bodyPr anchorCtr="0" anchor="b" bIns="182850" lIns="182850" spcFirstLastPara="1" rIns="182850" wrap="square" tIns="18285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0" name="Google Shape;30;p7"/>
          <p:cNvSpPr txBox="1"/>
          <p:nvPr>
            <p:ph idx="1" type="body"/>
          </p:nvPr>
        </p:nvSpPr>
        <p:spPr>
          <a:xfrm>
            <a:off x="623400" y="2779200"/>
            <a:ext cx="5616000" cy="6358800"/>
          </a:xfrm>
          <a:prstGeom prst="rect">
            <a:avLst/>
          </a:prstGeom>
        </p:spPr>
        <p:txBody>
          <a:bodyPr anchorCtr="0" anchor="t" bIns="182850" lIns="182850" spcFirstLastPara="1" rIns="182850" wrap="square" tIns="182850">
            <a:noAutofit/>
          </a:bodyPr>
          <a:lstStyle>
            <a:lvl1pPr indent="-381000" lvl="0" marL="457200">
              <a:spcBef>
                <a:spcPts val="0"/>
              </a:spcBef>
              <a:spcAft>
                <a:spcPts val="0"/>
              </a:spcAft>
              <a:buSzPts val="2400"/>
              <a:buChar char="●"/>
              <a:defRPr sz="2400"/>
            </a:lvl1pPr>
            <a:lvl2pPr indent="-381000" lvl="1" marL="914400">
              <a:spcBef>
                <a:spcPts val="3200"/>
              </a:spcBef>
              <a:spcAft>
                <a:spcPts val="0"/>
              </a:spcAft>
              <a:buSzPts val="2400"/>
              <a:buChar char="○"/>
              <a:defRPr sz="2400"/>
            </a:lvl2pPr>
            <a:lvl3pPr indent="-381000" lvl="2" marL="1371600">
              <a:spcBef>
                <a:spcPts val="3200"/>
              </a:spcBef>
              <a:spcAft>
                <a:spcPts val="0"/>
              </a:spcAft>
              <a:buSzPts val="2400"/>
              <a:buChar char="■"/>
              <a:defRPr sz="2400"/>
            </a:lvl3pPr>
            <a:lvl4pPr indent="-381000" lvl="3" marL="1828800">
              <a:spcBef>
                <a:spcPts val="3200"/>
              </a:spcBef>
              <a:spcAft>
                <a:spcPts val="0"/>
              </a:spcAft>
              <a:buSzPts val="2400"/>
              <a:buChar char="●"/>
              <a:defRPr sz="2400"/>
            </a:lvl4pPr>
            <a:lvl5pPr indent="-381000" lvl="4" marL="2286000">
              <a:spcBef>
                <a:spcPts val="3200"/>
              </a:spcBef>
              <a:spcAft>
                <a:spcPts val="0"/>
              </a:spcAft>
              <a:buSzPts val="2400"/>
              <a:buChar char="○"/>
              <a:defRPr sz="2400"/>
            </a:lvl5pPr>
            <a:lvl6pPr indent="-381000" lvl="5" marL="2743200">
              <a:spcBef>
                <a:spcPts val="3200"/>
              </a:spcBef>
              <a:spcAft>
                <a:spcPts val="0"/>
              </a:spcAft>
              <a:buSzPts val="2400"/>
              <a:buChar char="■"/>
              <a:defRPr sz="2400"/>
            </a:lvl6pPr>
            <a:lvl7pPr indent="-381000" lvl="6" marL="3200400">
              <a:spcBef>
                <a:spcPts val="3200"/>
              </a:spcBef>
              <a:spcAft>
                <a:spcPts val="0"/>
              </a:spcAft>
              <a:buSzPts val="2400"/>
              <a:buChar char="●"/>
              <a:defRPr sz="2400"/>
            </a:lvl7pPr>
            <a:lvl8pPr indent="-381000" lvl="7" marL="3657600">
              <a:spcBef>
                <a:spcPts val="3200"/>
              </a:spcBef>
              <a:spcAft>
                <a:spcPts val="0"/>
              </a:spcAft>
              <a:buSzPts val="2400"/>
              <a:buChar char="○"/>
              <a:defRPr sz="2400"/>
            </a:lvl8pPr>
            <a:lvl9pPr indent="-381000" lvl="8" marL="4114800">
              <a:spcBef>
                <a:spcPts val="3200"/>
              </a:spcBef>
              <a:spcAft>
                <a:spcPts val="3200"/>
              </a:spcAft>
              <a:buSzPts val="2400"/>
              <a:buChar char="■"/>
              <a:defRPr sz="2400"/>
            </a:lvl9pPr>
          </a:lstStyle>
          <a:p/>
        </p:txBody>
      </p:sp>
      <p:sp>
        <p:nvSpPr>
          <p:cNvPr id="31" name="Google Shape;31;p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980500" y="900300"/>
            <a:ext cx="12735600" cy="8181600"/>
          </a:xfrm>
          <a:prstGeom prst="rect">
            <a:avLst/>
          </a:prstGeom>
        </p:spPr>
        <p:txBody>
          <a:bodyPr anchorCtr="0" anchor="ctr" bIns="182850" lIns="182850" spcFirstLastPara="1" rIns="182850" wrap="square" tIns="182850">
            <a:no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34" name="Google Shape;34;p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9144000" y="-250"/>
            <a:ext cx="9144000" cy="102870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531000" y="2466350"/>
            <a:ext cx="8090400" cy="2964600"/>
          </a:xfrm>
          <a:prstGeom prst="rect">
            <a:avLst/>
          </a:prstGeom>
        </p:spPr>
        <p:txBody>
          <a:bodyPr anchorCtr="0" anchor="b" bIns="182850" lIns="182850" spcFirstLastPara="1" rIns="182850" wrap="square" tIns="182850">
            <a:no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38" name="Google Shape;38;p9"/>
          <p:cNvSpPr txBox="1"/>
          <p:nvPr>
            <p:ph idx="1" type="subTitle"/>
          </p:nvPr>
        </p:nvSpPr>
        <p:spPr>
          <a:xfrm>
            <a:off x="531000" y="5606150"/>
            <a:ext cx="8090400" cy="2470200"/>
          </a:xfrm>
          <a:prstGeom prst="rect">
            <a:avLst/>
          </a:prstGeom>
        </p:spPr>
        <p:txBody>
          <a:bodyPr anchorCtr="0" anchor="t" bIns="182850" lIns="182850" spcFirstLastPara="1" rIns="182850" wrap="square" tIns="18285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idx="2" type="body"/>
          </p:nvPr>
        </p:nvSpPr>
        <p:spPr>
          <a:xfrm>
            <a:off x="9879000" y="1448150"/>
            <a:ext cx="7674000" cy="7390200"/>
          </a:xfrm>
          <a:prstGeom prst="rect">
            <a:avLst/>
          </a:prstGeom>
        </p:spPr>
        <p:txBody>
          <a:bodyPr anchorCtr="0" anchor="ctr" bIns="182850" lIns="182850" spcFirstLastPara="1" rIns="182850" wrap="square" tIns="182850">
            <a:noAutofit/>
          </a:bodyPr>
          <a:lstStyle>
            <a:lvl1pPr indent="-457200" lvl="0" marL="457200">
              <a:spcBef>
                <a:spcPts val="0"/>
              </a:spcBef>
              <a:spcAft>
                <a:spcPts val="0"/>
              </a:spcAft>
              <a:buSzPts val="3600"/>
              <a:buChar char="●"/>
              <a:defRPr/>
            </a:lvl1pPr>
            <a:lvl2pPr indent="-406400" lvl="1" marL="914400">
              <a:spcBef>
                <a:spcPts val="3200"/>
              </a:spcBef>
              <a:spcAft>
                <a:spcPts val="0"/>
              </a:spcAft>
              <a:buSzPts val="2800"/>
              <a:buChar char="○"/>
              <a:defRPr/>
            </a:lvl2pPr>
            <a:lvl3pPr indent="-406400" lvl="2" marL="1371600">
              <a:spcBef>
                <a:spcPts val="3200"/>
              </a:spcBef>
              <a:spcAft>
                <a:spcPts val="0"/>
              </a:spcAft>
              <a:buSzPts val="2800"/>
              <a:buChar char="■"/>
              <a:defRPr/>
            </a:lvl3pPr>
            <a:lvl4pPr indent="-406400" lvl="3" marL="1828800">
              <a:spcBef>
                <a:spcPts val="3200"/>
              </a:spcBef>
              <a:spcAft>
                <a:spcPts val="0"/>
              </a:spcAft>
              <a:buSzPts val="2800"/>
              <a:buChar char="●"/>
              <a:defRPr/>
            </a:lvl4pPr>
            <a:lvl5pPr indent="-406400" lvl="4" marL="2286000">
              <a:spcBef>
                <a:spcPts val="3200"/>
              </a:spcBef>
              <a:spcAft>
                <a:spcPts val="0"/>
              </a:spcAft>
              <a:buSzPts val="2800"/>
              <a:buChar char="○"/>
              <a:defRPr/>
            </a:lvl5pPr>
            <a:lvl6pPr indent="-406400" lvl="5" marL="2743200">
              <a:spcBef>
                <a:spcPts val="3200"/>
              </a:spcBef>
              <a:spcAft>
                <a:spcPts val="0"/>
              </a:spcAft>
              <a:buSzPts val="2800"/>
              <a:buChar char="■"/>
              <a:defRPr/>
            </a:lvl6pPr>
            <a:lvl7pPr indent="-406400" lvl="6" marL="3200400">
              <a:spcBef>
                <a:spcPts val="3200"/>
              </a:spcBef>
              <a:spcAft>
                <a:spcPts val="0"/>
              </a:spcAft>
              <a:buSzPts val="2800"/>
              <a:buChar char="●"/>
              <a:defRPr/>
            </a:lvl7pPr>
            <a:lvl8pPr indent="-406400" lvl="7" marL="3657600">
              <a:spcBef>
                <a:spcPts val="3200"/>
              </a:spcBef>
              <a:spcAft>
                <a:spcPts val="0"/>
              </a:spcAft>
              <a:buSzPts val="2800"/>
              <a:buChar char="○"/>
              <a:defRPr/>
            </a:lvl8pPr>
            <a:lvl9pPr indent="-406400" lvl="8" marL="4114800">
              <a:spcBef>
                <a:spcPts val="3200"/>
              </a:spcBef>
              <a:spcAft>
                <a:spcPts val="3200"/>
              </a:spcAft>
              <a:buSzPts val="2800"/>
              <a:buChar char="■"/>
              <a:defRPr/>
            </a:lvl9pPr>
          </a:lstStyle>
          <a:p/>
        </p:txBody>
      </p:sp>
      <p:sp>
        <p:nvSpPr>
          <p:cNvPr id="40" name="Google Shape;40;p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623400" y="8461150"/>
            <a:ext cx="11997600" cy="1210200"/>
          </a:xfrm>
          <a:prstGeom prst="rect">
            <a:avLst/>
          </a:prstGeom>
        </p:spPr>
        <p:txBody>
          <a:bodyPr anchorCtr="0" anchor="ctr" bIns="182850" lIns="182850" spcFirstLastPara="1" rIns="182850" wrap="square" tIns="182850">
            <a:noAutofit/>
          </a:bodyPr>
          <a:lstStyle>
            <a:lvl1pPr indent="-228600" lvl="0" marL="457200">
              <a:lnSpc>
                <a:spcPct val="100000"/>
              </a:lnSpc>
              <a:spcBef>
                <a:spcPts val="0"/>
              </a:spcBef>
              <a:spcAft>
                <a:spcPts val="0"/>
              </a:spcAft>
              <a:buSzPts val="3600"/>
              <a:buNone/>
              <a:defRPr/>
            </a:lvl1pPr>
          </a:lstStyle>
          <a:p/>
        </p:txBody>
      </p:sp>
      <p:sp>
        <p:nvSpPr>
          <p:cNvPr id="43" name="Google Shape;43;p1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a:spcBef>
                <a:spcPts val="0"/>
              </a:spcBef>
              <a:spcAft>
                <a:spcPts val="0"/>
              </a:spcAft>
              <a:buClr>
                <a:schemeClr val="dk1"/>
              </a:buClr>
              <a:buSzPts val="5600"/>
              <a:buNone/>
              <a:defRPr sz="5600">
                <a:solidFill>
                  <a:schemeClr val="dk1"/>
                </a:solidFill>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7" name="Google Shape;7;p1"/>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Autofit/>
          </a:bodyPr>
          <a:lstStyle>
            <a:lvl1pPr indent="-457200" lvl="0" marL="457200">
              <a:lnSpc>
                <a:spcPct val="115000"/>
              </a:lnSpc>
              <a:spcBef>
                <a:spcPts val="0"/>
              </a:spcBef>
              <a:spcAft>
                <a:spcPts val="0"/>
              </a:spcAft>
              <a:buClr>
                <a:schemeClr val="dk2"/>
              </a:buClr>
              <a:buSzPts val="3600"/>
              <a:buChar char="●"/>
              <a:defRPr sz="3600">
                <a:solidFill>
                  <a:schemeClr val="dk2"/>
                </a:solidFill>
              </a:defRPr>
            </a:lvl1pPr>
            <a:lvl2pPr indent="-406400" lvl="1" marL="914400">
              <a:lnSpc>
                <a:spcPct val="115000"/>
              </a:lnSpc>
              <a:spcBef>
                <a:spcPts val="3200"/>
              </a:spcBef>
              <a:spcAft>
                <a:spcPts val="0"/>
              </a:spcAft>
              <a:buClr>
                <a:schemeClr val="dk2"/>
              </a:buClr>
              <a:buSzPts val="2800"/>
              <a:buChar char="○"/>
              <a:defRPr sz="2800">
                <a:solidFill>
                  <a:schemeClr val="dk2"/>
                </a:solidFill>
              </a:defRPr>
            </a:lvl2pPr>
            <a:lvl3pPr indent="-406400" lvl="2" marL="1371600">
              <a:lnSpc>
                <a:spcPct val="115000"/>
              </a:lnSpc>
              <a:spcBef>
                <a:spcPts val="3200"/>
              </a:spcBef>
              <a:spcAft>
                <a:spcPts val="0"/>
              </a:spcAft>
              <a:buClr>
                <a:schemeClr val="dk2"/>
              </a:buClr>
              <a:buSzPts val="2800"/>
              <a:buChar char="■"/>
              <a:defRPr sz="2800">
                <a:solidFill>
                  <a:schemeClr val="dk2"/>
                </a:solidFill>
              </a:defRPr>
            </a:lvl3pPr>
            <a:lvl4pPr indent="-406400" lvl="3" marL="1828800">
              <a:lnSpc>
                <a:spcPct val="115000"/>
              </a:lnSpc>
              <a:spcBef>
                <a:spcPts val="3200"/>
              </a:spcBef>
              <a:spcAft>
                <a:spcPts val="0"/>
              </a:spcAft>
              <a:buClr>
                <a:schemeClr val="dk2"/>
              </a:buClr>
              <a:buSzPts val="2800"/>
              <a:buChar char="●"/>
              <a:defRPr sz="2800">
                <a:solidFill>
                  <a:schemeClr val="dk2"/>
                </a:solidFill>
              </a:defRPr>
            </a:lvl4pPr>
            <a:lvl5pPr indent="-406400" lvl="4" marL="2286000">
              <a:lnSpc>
                <a:spcPct val="115000"/>
              </a:lnSpc>
              <a:spcBef>
                <a:spcPts val="3200"/>
              </a:spcBef>
              <a:spcAft>
                <a:spcPts val="0"/>
              </a:spcAft>
              <a:buClr>
                <a:schemeClr val="dk2"/>
              </a:buClr>
              <a:buSzPts val="2800"/>
              <a:buChar char="○"/>
              <a:defRPr sz="2800">
                <a:solidFill>
                  <a:schemeClr val="dk2"/>
                </a:solidFill>
              </a:defRPr>
            </a:lvl5pPr>
            <a:lvl6pPr indent="-406400" lvl="5" marL="2743200">
              <a:lnSpc>
                <a:spcPct val="115000"/>
              </a:lnSpc>
              <a:spcBef>
                <a:spcPts val="3200"/>
              </a:spcBef>
              <a:spcAft>
                <a:spcPts val="0"/>
              </a:spcAft>
              <a:buClr>
                <a:schemeClr val="dk2"/>
              </a:buClr>
              <a:buSzPts val="2800"/>
              <a:buChar char="■"/>
              <a:defRPr sz="2800">
                <a:solidFill>
                  <a:schemeClr val="dk2"/>
                </a:solidFill>
              </a:defRPr>
            </a:lvl6pPr>
            <a:lvl7pPr indent="-406400" lvl="6" marL="3200400">
              <a:lnSpc>
                <a:spcPct val="115000"/>
              </a:lnSpc>
              <a:spcBef>
                <a:spcPts val="3200"/>
              </a:spcBef>
              <a:spcAft>
                <a:spcPts val="0"/>
              </a:spcAft>
              <a:buClr>
                <a:schemeClr val="dk2"/>
              </a:buClr>
              <a:buSzPts val="2800"/>
              <a:buChar char="●"/>
              <a:defRPr sz="2800">
                <a:solidFill>
                  <a:schemeClr val="dk2"/>
                </a:solidFill>
              </a:defRPr>
            </a:lvl7pPr>
            <a:lvl8pPr indent="-406400" lvl="7" marL="3657600">
              <a:lnSpc>
                <a:spcPct val="115000"/>
              </a:lnSpc>
              <a:spcBef>
                <a:spcPts val="3200"/>
              </a:spcBef>
              <a:spcAft>
                <a:spcPts val="0"/>
              </a:spcAft>
              <a:buClr>
                <a:schemeClr val="dk2"/>
              </a:buClr>
              <a:buSzPts val="2800"/>
              <a:buChar char="○"/>
              <a:defRPr sz="2800">
                <a:solidFill>
                  <a:schemeClr val="dk2"/>
                </a:solidFill>
              </a:defRPr>
            </a:lvl8pPr>
            <a:lvl9pPr indent="-406400" lvl="8" marL="4114800">
              <a:lnSpc>
                <a:spcPct val="115000"/>
              </a:lnSpc>
              <a:spcBef>
                <a:spcPts val="3200"/>
              </a:spcBef>
              <a:spcAft>
                <a:spcPts val="3200"/>
              </a:spcAft>
              <a:buClr>
                <a:schemeClr val="dk2"/>
              </a:buClr>
              <a:buSzPts val="2800"/>
              <a:buChar char="■"/>
              <a:defRPr sz="2800">
                <a:solidFill>
                  <a:schemeClr val="dk2"/>
                </a:solidFill>
              </a:defRPr>
            </a:lvl9pPr>
          </a:lstStyle>
          <a:p/>
        </p:txBody>
      </p:sp>
      <p:sp>
        <p:nvSpPr>
          <p:cNvPr id="8" name="Google Shape;8;p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hyperlink" Target="https://developers.google.com/android/reference/com/google/android/gms/maps/GoogleMap.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hyperlink" Target="https://developers.google.com/android/reference/com/google/android/gms/maps/CameraUpdateFactory#newLatLngZoom(com.google.android.gms.maps.model.LatLng,%20float)" TargetMode="External"/><Relationship Id="rId5" Type="http://schemas.openxmlformats.org/officeDocument/2006/relationships/hyperlink" Target="https://developers.google.com/android/reference/com/google/android/gms/maps/CameraUpdate.html" TargetMode="External"/><Relationship Id="rId6" Type="http://schemas.openxmlformats.org/officeDocument/2006/relationships/hyperlink" Target="https://developers.google.com/android/reference/com/google/android/gms/maps/model/LatLng.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hyperlink" Target="https://developers.google.com/maps/documentation/android-sdk/marker"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4562425" y="4447600"/>
            <a:ext cx="9048000" cy="988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4800">
                <a:solidFill>
                  <a:srgbClr val="2E3D49"/>
                </a:solidFill>
                <a:latin typeface="Open Sans"/>
                <a:ea typeface="Open Sans"/>
                <a:cs typeface="Open Sans"/>
                <a:sym typeface="Open Sans"/>
              </a:rPr>
              <a:t>Wandering with Google Maps in Kotlin</a:t>
            </a:r>
            <a:endParaRPr b="1" sz="4800">
              <a:solidFill>
                <a:srgbClr val="2E3D49"/>
              </a:solidFill>
              <a:latin typeface="Open Sans"/>
              <a:ea typeface="Open Sans"/>
              <a:cs typeface="Open Sans"/>
              <a:sym typeface="Open Sans"/>
            </a:endParaRPr>
          </a:p>
        </p:txBody>
      </p:sp>
      <p:sp>
        <p:nvSpPr>
          <p:cNvPr id="55" name="Google Shape;55;p13"/>
          <p:cNvSpPr txBox="1"/>
          <p:nvPr/>
        </p:nvSpPr>
        <p:spPr>
          <a:xfrm>
            <a:off x="5842200" y="5963700"/>
            <a:ext cx="6603600" cy="988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t/>
            </a:r>
            <a:endParaRPr sz="2400">
              <a:solidFill>
                <a:srgbClr val="2E3D49"/>
              </a:solidFill>
              <a:latin typeface="Open Sans"/>
              <a:ea typeface="Open Sans"/>
              <a:cs typeface="Open Sans"/>
              <a:sym typeface="Open Sans"/>
            </a:endParaRPr>
          </a:p>
          <a:p>
            <a:pPr indent="0" lvl="0" marL="0" rtl="0" algn="ctr">
              <a:spcBef>
                <a:spcPts val="0"/>
              </a:spcBef>
              <a:spcAft>
                <a:spcPts val="0"/>
              </a:spcAft>
              <a:buNone/>
            </a:pPr>
            <a:r>
              <a:rPr lang="en" sz="2400">
                <a:solidFill>
                  <a:srgbClr val="2E3D49"/>
                </a:solidFill>
                <a:latin typeface="Open Sans"/>
                <a:ea typeface="Open Sans"/>
                <a:cs typeface="Open Sans"/>
                <a:sym typeface="Open Sans"/>
              </a:rPr>
              <a:t>Meghan Mehta</a:t>
            </a:r>
            <a:endParaRPr sz="2400">
              <a:solidFill>
                <a:srgbClr val="2E3D49"/>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22"/>
          <p:cNvSpPr txBox="1"/>
          <p:nvPr/>
        </p:nvSpPr>
        <p:spPr>
          <a:xfrm>
            <a:off x="6471500" y="1372000"/>
            <a:ext cx="8624100" cy="964800"/>
          </a:xfrm>
          <a:prstGeom prst="rect">
            <a:avLst/>
          </a:prstGeom>
          <a:noFill/>
          <a:ln>
            <a:noFill/>
          </a:ln>
        </p:spPr>
        <p:txBody>
          <a:bodyPr anchorCtr="0" anchor="t" bIns="182850" lIns="182850" spcFirstLastPara="1" rIns="182850" wrap="square" tIns="182850">
            <a:noAutofit/>
          </a:bodyPr>
          <a:lstStyle/>
          <a:p>
            <a:pPr indent="-685800" lvl="0" marL="914400" rtl="0" algn="l">
              <a:lnSpc>
                <a:spcPct val="115000"/>
              </a:lnSpc>
              <a:spcBef>
                <a:spcPts val="500"/>
              </a:spcBef>
              <a:spcAft>
                <a:spcPts val="0"/>
              </a:spcAft>
              <a:buClr>
                <a:schemeClr val="accent2"/>
              </a:buClr>
              <a:buSzPts val="3600"/>
              <a:buFont typeface="Roboto"/>
              <a:buChar char="●"/>
            </a:pPr>
            <a:r>
              <a:rPr lang="en" sz="3600">
                <a:solidFill>
                  <a:schemeClr val="accent2"/>
                </a:solidFill>
                <a:latin typeface="Roboto"/>
                <a:ea typeface="Roboto"/>
                <a:cs typeface="Roboto"/>
                <a:sym typeface="Roboto"/>
              </a:rPr>
              <a:t>The Android SDK tools generate this certificate when you do a release build. </a:t>
            </a:r>
            <a:endParaRPr sz="3600">
              <a:solidFill>
                <a:schemeClr val="accent2"/>
              </a:solidFill>
              <a:latin typeface="Roboto"/>
              <a:ea typeface="Roboto"/>
              <a:cs typeface="Roboto"/>
              <a:sym typeface="Roboto"/>
            </a:endParaRPr>
          </a:p>
          <a:p>
            <a:pPr indent="0" lvl="0" marL="0" rtl="0" algn="l">
              <a:lnSpc>
                <a:spcPct val="115000"/>
              </a:lnSpc>
              <a:spcBef>
                <a:spcPts val="500"/>
              </a:spcBef>
              <a:spcAft>
                <a:spcPts val="0"/>
              </a:spcAft>
              <a:buNone/>
            </a:pPr>
            <a:r>
              <a:t/>
            </a:r>
            <a:endParaRPr sz="3600">
              <a:solidFill>
                <a:schemeClr val="accent2"/>
              </a:solidFill>
              <a:latin typeface="Roboto"/>
              <a:ea typeface="Roboto"/>
              <a:cs typeface="Roboto"/>
              <a:sym typeface="Roboto"/>
            </a:endParaRPr>
          </a:p>
          <a:p>
            <a:pPr indent="-685800" lvl="0" marL="914400" rtl="0" algn="l">
              <a:lnSpc>
                <a:spcPct val="115000"/>
              </a:lnSpc>
              <a:spcBef>
                <a:spcPts val="500"/>
              </a:spcBef>
              <a:spcAft>
                <a:spcPts val="0"/>
              </a:spcAft>
              <a:buClr>
                <a:schemeClr val="accent2"/>
              </a:buClr>
              <a:buSzPts val="3600"/>
              <a:buFont typeface="Roboto"/>
              <a:buChar char="●"/>
            </a:pPr>
            <a:r>
              <a:rPr lang="en" sz="3600">
                <a:solidFill>
                  <a:schemeClr val="accent2"/>
                </a:solidFill>
                <a:latin typeface="Roboto"/>
                <a:ea typeface="Roboto"/>
                <a:cs typeface="Roboto"/>
                <a:sym typeface="Roboto"/>
              </a:rPr>
              <a:t>You can also generate this certificate using the </a:t>
            </a:r>
            <a:r>
              <a:rPr lang="en" sz="3600">
                <a:solidFill>
                  <a:srgbClr val="37474F"/>
                </a:solidFill>
                <a:highlight>
                  <a:srgbClr val="F7F7F7"/>
                </a:highlight>
                <a:latin typeface="Roboto Mono"/>
                <a:ea typeface="Roboto Mono"/>
                <a:cs typeface="Roboto Mono"/>
                <a:sym typeface="Roboto Mono"/>
              </a:rPr>
              <a:t>keytool</a:t>
            </a:r>
            <a:r>
              <a:rPr lang="en" sz="3600">
                <a:solidFill>
                  <a:schemeClr val="accent2"/>
                </a:solidFill>
                <a:latin typeface="Roboto"/>
                <a:ea typeface="Roboto"/>
                <a:cs typeface="Roboto"/>
                <a:sym typeface="Roboto"/>
              </a:rPr>
              <a:t> program. </a:t>
            </a:r>
            <a:endParaRPr sz="3600">
              <a:solidFill>
                <a:schemeClr val="accent2"/>
              </a:solidFill>
              <a:latin typeface="Roboto"/>
              <a:ea typeface="Roboto"/>
              <a:cs typeface="Roboto"/>
              <a:sym typeface="Roboto"/>
            </a:endParaRPr>
          </a:p>
          <a:p>
            <a:pPr indent="0" lvl="0" marL="0" rtl="0" algn="l">
              <a:lnSpc>
                <a:spcPct val="115000"/>
              </a:lnSpc>
              <a:spcBef>
                <a:spcPts val="500"/>
              </a:spcBef>
              <a:spcAft>
                <a:spcPts val="0"/>
              </a:spcAft>
              <a:buNone/>
            </a:pPr>
            <a:r>
              <a:t/>
            </a:r>
            <a:endParaRPr sz="3600">
              <a:solidFill>
                <a:schemeClr val="accent2"/>
              </a:solidFill>
              <a:latin typeface="Roboto"/>
              <a:ea typeface="Roboto"/>
              <a:cs typeface="Roboto"/>
              <a:sym typeface="Roboto"/>
            </a:endParaRPr>
          </a:p>
          <a:p>
            <a:pPr indent="-685800" lvl="0" marL="914400" rtl="0" algn="l">
              <a:lnSpc>
                <a:spcPct val="115000"/>
              </a:lnSpc>
              <a:spcBef>
                <a:spcPts val="500"/>
              </a:spcBef>
              <a:spcAft>
                <a:spcPts val="200"/>
              </a:spcAft>
              <a:buClr>
                <a:schemeClr val="accent2"/>
              </a:buClr>
              <a:buSzPts val="3600"/>
              <a:buFont typeface="Roboto"/>
              <a:buChar char="●"/>
            </a:pPr>
            <a:r>
              <a:rPr lang="en" sz="3600">
                <a:solidFill>
                  <a:schemeClr val="accent2"/>
                </a:solidFill>
                <a:latin typeface="Roboto"/>
                <a:ea typeface="Roboto"/>
                <a:cs typeface="Roboto"/>
                <a:sym typeface="Roboto"/>
              </a:rPr>
              <a:t>Use this certificate when you are ready to release your app to the world.</a:t>
            </a:r>
            <a:endParaRPr sz="3600">
              <a:solidFill>
                <a:schemeClr val="accent2"/>
              </a:solidFill>
              <a:latin typeface="Roboto"/>
              <a:ea typeface="Roboto"/>
              <a:cs typeface="Roboto"/>
              <a:sym typeface="Roboto"/>
            </a:endParaRPr>
          </a:p>
        </p:txBody>
      </p:sp>
      <p:sp>
        <p:nvSpPr>
          <p:cNvPr id="113" name="Google Shape;113;p22"/>
          <p:cNvSpPr txBox="1"/>
          <p:nvPr/>
        </p:nvSpPr>
        <p:spPr>
          <a:xfrm>
            <a:off x="1040250" y="1349200"/>
            <a:ext cx="7131000" cy="101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4000">
                <a:solidFill>
                  <a:srgbClr val="2E3D49"/>
                </a:solidFill>
                <a:latin typeface="Open Sans"/>
                <a:ea typeface="Open Sans"/>
                <a:cs typeface="Open Sans"/>
                <a:sym typeface="Open Sans"/>
              </a:rPr>
              <a:t>Release Certificate</a:t>
            </a:r>
            <a:endParaRPr b="1" sz="4000">
              <a:solidFill>
                <a:srgbClr val="2E3D49"/>
              </a:solidFill>
              <a:latin typeface="Open Sans"/>
              <a:ea typeface="Open Sans"/>
              <a:cs typeface="Open Sans"/>
              <a:sym typeface="Open Sans"/>
            </a:endParaRPr>
          </a:p>
        </p:txBody>
      </p:sp>
      <p:sp>
        <p:nvSpPr>
          <p:cNvPr id="114" name="Google Shape;114;p22"/>
          <p:cNvSpPr txBox="1"/>
          <p:nvPr/>
        </p:nvSpPr>
        <p:spPr>
          <a:xfrm>
            <a:off x="1040250" y="2299800"/>
            <a:ext cx="6603600" cy="988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t/>
            </a:r>
            <a:endParaRPr sz="3600">
              <a:solidFill>
                <a:srgbClr val="2E3D49"/>
              </a:solidFill>
              <a:latin typeface="Open Sans"/>
              <a:ea typeface="Open Sans"/>
              <a:cs typeface="Open Sans"/>
              <a:sym typeface="Open Sans"/>
            </a:endParaRPr>
          </a:p>
        </p:txBody>
      </p:sp>
      <p:cxnSp>
        <p:nvCxnSpPr>
          <p:cNvPr id="115" name="Google Shape;115;p22"/>
          <p:cNvCxnSpPr/>
          <p:nvPr/>
        </p:nvCxnSpPr>
        <p:spPr>
          <a:xfrm>
            <a:off x="1174350" y="2261500"/>
            <a:ext cx="1462200" cy="0"/>
          </a:xfrm>
          <a:prstGeom prst="straightConnector1">
            <a:avLst/>
          </a:prstGeom>
          <a:noFill/>
          <a:ln cap="flat" cmpd="sng" w="9525">
            <a:solidFill>
              <a:schemeClr val="dk2"/>
            </a:solidFill>
            <a:prstDash val="solid"/>
            <a:round/>
            <a:headEnd len="med" w="med" type="none"/>
            <a:tailEnd len="med" w="med" type="none"/>
          </a:ln>
        </p:spPr>
      </p:cxnSp>
      <p:cxnSp>
        <p:nvCxnSpPr>
          <p:cNvPr id="116" name="Google Shape;116;p22"/>
          <p:cNvCxnSpPr/>
          <p:nvPr/>
        </p:nvCxnSpPr>
        <p:spPr>
          <a:xfrm>
            <a:off x="6223800" y="1601050"/>
            <a:ext cx="0" cy="1555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nvSpPr>
        <p:spPr>
          <a:xfrm>
            <a:off x="1665200" y="1803175"/>
            <a:ext cx="10945800" cy="3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Demo: Get API key</a:t>
            </a:r>
            <a:endParaRPr sz="4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24"/>
          <p:cNvSpPr txBox="1"/>
          <p:nvPr/>
        </p:nvSpPr>
        <p:spPr>
          <a:xfrm>
            <a:off x="1665200" y="1803175"/>
            <a:ext cx="10945800" cy="3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Demo: refactor map</a:t>
            </a:r>
            <a:endParaRPr sz="4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5"/>
          <p:cNvSpPr txBox="1"/>
          <p:nvPr/>
        </p:nvSpPr>
        <p:spPr>
          <a:xfrm>
            <a:off x="4562425" y="4447600"/>
            <a:ext cx="9048000" cy="988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4800">
                <a:solidFill>
                  <a:srgbClr val="2E3D49"/>
                </a:solidFill>
                <a:latin typeface="Open Sans"/>
                <a:ea typeface="Open Sans"/>
                <a:cs typeface="Open Sans"/>
                <a:sym typeface="Open Sans"/>
              </a:rPr>
              <a:t>Adding Map types</a:t>
            </a:r>
            <a:endParaRPr b="1" sz="4800">
              <a:solidFill>
                <a:srgbClr val="2E3D49"/>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6"/>
          <p:cNvSpPr txBox="1"/>
          <p:nvPr/>
        </p:nvSpPr>
        <p:spPr>
          <a:xfrm>
            <a:off x="861475" y="962825"/>
            <a:ext cx="10439100" cy="9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Open Sans"/>
                <a:ea typeface="Open Sans"/>
                <a:cs typeface="Open Sans"/>
                <a:sym typeface="Open Sans"/>
              </a:rPr>
              <a:t>Map Types</a:t>
            </a:r>
            <a:endParaRPr sz="3600">
              <a:latin typeface="Open Sans"/>
              <a:ea typeface="Open Sans"/>
              <a:cs typeface="Open Sans"/>
              <a:sym typeface="Open Sans"/>
            </a:endParaRPr>
          </a:p>
          <a:p>
            <a:pPr indent="0" lvl="0" marL="0" rtl="0" algn="l">
              <a:spcBef>
                <a:spcPts val="0"/>
              </a:spcBef>
              <a:spcAft>
                <a:spcPts val="0"/>
              </a:spcAft>
              <a:buNone/>
            </a:pPr>
            <a:r>
              <a:rPr lang="en" sz="2400">
                <a:solidFill>
                  <a:schemeClr val="dk1"/>
                </a:solidFill>
                <a:highlight>
                  <a:srgbClr val="FFFFFF"/>
                </a:highlight>
                <a:latin typeface="Roboto"/>
                <a:ea typeface="Roboto"/>
                <a:cs typeface="Roboto"/>
                <a:sym typeface="Roboto"/>
              </a:rPr>
              <a:t>Google Maps include several map types: normal, hybrid, satellite, terrain,</a:t>
            </a:r>
            <a:endParaRPr sz="2400">
              <a:latin typeface="Open Sans"/>
              <a:ea typeface="Open Sans"/>
              <a:cs typeface="Open Sans"/>
              <a:sym typeface="Open Sans"/>
            </a:endParaRPr>
          </a:p>
        </p:txBody>
      </p:sp>
      <p:pic>
        <p:nvPicPr>
          <p:cNvPr id="137" name="Google Shape;137;p26"/>
          <p:cNvPicPr preferRelativeResize="0"/>
          <p:nvPr/>
        </p:nvPicPr>
        <p:blipFill>
          <a:blip r:embed="rId4">
            <a:alphaModFix/>
          </a:blip>
          <a:stretch>
            <a:fillRect/>
          </a:stretch>
        </p:blipFill>
        <p:spPr>
          <a:xfrm>
            <a:off x="13830400" y="2685200"/>
            <a:ext cx="2716675" cy="4897668"/>
          </a:xfrm>
          <a:prstGeom prst="rect">
            <a:avLst/>
          </a:prstGeom>
          <a:noFill/>
          <a:ln>
            <a:noFill/>
          </a:ln>
        </p:spPr>
      </p:pic>
      <p:pic>
        <p:nvPicPr>
          <p:cNvPr id="138" name="Google Shape;138;p26"/>
          <p:cNvPicPr preferRelativeResize="0"/>
          <p:nvPr/>
        </p:nvPicPr>
        <p:blipFill>
          <a:blip r:embed="rId5">
            <a:alphaModFix/>
          </a:blip>
          <a:stretch>
            <a:fillRect/>
          </a:stretch>
        </p:blipFill>
        <p:spPr>
          <a:xfrm>
            <a:off x="9662725" y="2721325"/>
            <a:ext cx="2716675" cy="4844421"/>
          </a:xfrm>
          <a:prstGeom prst="rect">
            <a:avLst/>
          </a:prstGeom>
          <a:noFill/>
          <a:ln>
            <a:noFill/>
          </a:ln>
        </p:spPr>
      </p:pic>
      <p:pic>
        <p:nvPicPr>
          <p:cNvPr id="139" name="Google Shape;139;p26"/>
          <p:cNvPicPr preferRelativeResize="0"/>
          <p:nvPr/>
        </p:nvPicPr>
        <p:blipFill>
          <a:blip r:embed="rId6">
            <a:alphaModFix/>
          </a:blip>
          <a:stretch>
            <a:fillRect/>
          </a:stretch>
        </p:blipFill>
        <p:spPr>
          <a:xfrm>
            <a:off x="5603475" y="2711825"/>
            <a:ext cx="2716663" cy="4863400"/>
          </a:xfrm>
          <a:prstGeom prst="rect">
            <a:avLst/>
          </a:prstGeom>
          <a:noFill/>
          <a:ln>
            <a:noFill/>
          </a:ln>
        </p:spPr>
      </p:pic>
      <p:pic>
        <p:nvPicPr>
          <p:cNvPr id="140" name="Google Shape;140;p26"/>
          <p:cNvPicPr preferRelativeResize="0"/>
          <p:nvPr/>
        </p:nvPicPr>
        <p:blipFill>
          <a:blip r:embed="rId7">
            <a:alphaModFix/>
          </a:blip>
          <a:stretch>
            <a:fillRect/>
          </a:stretch>
        </p:blipFill>
        <p:spPr>
          <a:xfrm>
            <a:off x="1639225" y="2711825"/>
            <a:ext cx="2621675" cy="4863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7"/>
          <p:cNvSpPr txBox="1"/>
          <p:nvPr/>
        </p:nvSpPr>
        <p:spPr>
          <a:xfrm>
            <a:off x="1665200" y="1803175"/>
            <a:ext cx="10945800" cy="3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Demo: Create menu</a:t>
            </a:r>
            <a:endParaRPr sz="4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28"/>
          <p:cNvSpPr txBox="1"/>
          <p:nvPr/>
        </p:nvSpPr>
        <p:spPr>
          <a:xfrm>
            <a:off x="6471500" y="1372000"/>
            <a:ext cx="10168200" cy="7687800"/>
          </a:xfrm>
          <a:prstGeom prst="rect">
            <a:avLst/>
          </a:prstGeom>
          <a:noFill/>
          <a:ln>
            <a:noFill/>
          </a:ln>
        </p:spPr>
        <p:txBody>
          <a:bodyPr anchorCtr="0" anchor="t" bIns="182850" lIns="182850" spcFirstLastPara="1" rIns="182850" wrap="square" tIns="182850">
            <a:noAutofit/>
          </a:bodyPr>
          <a:lstStyle/>
          <a:p>
            <a:pPr indent="-711200" lvl="0" marL="914400" rtl="0" algn="l">
              <a:lnSpc>
                <a:spcPct val="115000"/>
              </a:lnSpc>
              <a:spcBef>
                <a:spcPts val="1200"/>
              </a:spcBef>
              <a:spcAft>
                <a:spcPts val="0"/>
              </a:spcAft>
              <a:buClr>
                <a:schemeClr val="dk1"/>
              </a:buClr>
              <a:buSzPts val="4000"/>
              <a:buFont typeface="Roboto"/>
              <a:buChar char="●"/>
            </a:pPr>
            <a:r>
              <a:rPr lang="en" sz="4000">
                <a:solidFill>
                  <a:srgbClr val="202124"/>
                </a:solidFill>
                <a:highlight>
                  <a:schemeClr val="lt1"/>
                </a:highlight>
                <a:latin typeface="Roboto"/>
                <a:ea typeface="Roboto"/>
                <a:cs typeface="Roboto"/>
                <a:sym typeface="Roboto"/>
              </a:rPr>
              <a:t>Initializes the contents of the Activity's standard options men</a:t>
            </a:r>
            <a:r>
              <a:rPr lang="en" sz="4000">
                <a:highlight>
                  <a:schemeClr val="lt1"/>
                </a:highlight>
                <a:latin typeface="Roboto"/>
                <a:ea typeface="Roboto"/>
                <a:cs typeface="Roboto"/>
                <a:sym typeface="Roboto"/>
              </a:rPr>
              <a:t>u. You should place your menu items in to menu.</a:t>
            </a:r>
            <a:br>
              <a:rPr lang="en" sz="4000">
                <a:highlight>
                  <a:schemeClr val="lt1"/>
                </a:highlight>
                <a:latin typeface="Roboto"/>
                <a:ea typeface="Roboto"/>
                <a:cs typeface="Roboto"/>
                <a:sym typeface="Roboto"/>
              </a:rPr>
            </a:br>
            <a:endParaRPr sz="4000">
              <a:highlight>
                <a:schemeClr val="lt1"/>
              </a:highlight>
              <a:latin typeface="Roboto"/>
              <a:ea typeface="Roboto"/>
              <a:cs typeface="Roboto"/>
              <a:sym typeface="Roboto"/>
            </a:endParaRPr>
          </a:p>
          <a:p>
            <a:pPr indent="-711200" lvl="0" marL="914400" rtl="0" algn="l">
              <a:lnSpc>
                <a:spcPct val="115000"/>
              </a:lnSpc>
              <a:spcBef>
                <a:spcPts val="0"/>
              </a:spcBef>
              <a:spcAft>
                <a:spcPts val="0"/>
              </a:spcAft>
              <a:buClr>
                <a:schemeClr val="dk1"/>
              </a:buClr>
              <a:buSzPts val="4000"/>
              <a:buFont typeface="Roboto"/>
              <a:buChar char="●"/>
            </a:pPr>
            <a:r>
              <a:rPr lang="en" sz="4000">
                <a:solidFill>
                  <a:srgbClr val="202124"/>
                </a:solidFill>
                <a:highlight>
                  <a:schemeClr val="lt1"/>
                </a:highlight>
                <a:latin typeface="Roboto"/>
                <a:ea typeface="Roboto"/>
                <a:cs typeface="Roboto"/>
                <a:sym typeface="Roboto"/>
              </a:rPr>
              <a:t>This is only called the first time the options menu is displayed. </a:t>
            </a:r>
            <a:endParaRPr sz="4000">
              <a:solidFill>
                <a:srgbClr val="2E3D49"/>
              </a:solidFill>
              <a:latin typeface="Open Sans"/>
              <a:ea typeface="Open Sans"/>
              <a:cs typeface="Open Sans"/>
              <a:sym typeface="Open Sans"/>
            </a:endParaRPr>
          </a:p>
        </p:txBody>
      </p:sp>
      <p:sp>
        <p:nvSpPr>
          <p:cNvPr id="151" name="Google Shape;151;p28"/>
          <p:cNvSpPr txBox="1"/>
          <p:nvPr/>
        </p:nvSpPr>
        <p:spPr>
          <a:xfrm>
            <a:off x="1040250" y="1349200"/>
            <a:ext cx="7131000" cy="101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3200">
                <a:solidFill>
                  <a:srgbClr val="2E3D49"/>
                </a:solidFill>
                <a:latin typeface="Open Sans"/>
                <a:ea typeface="Open Sans"/>
                <a:cs typeface="Open Sans"/>
                <a:sym typeface="Open Sans"/>
              </a:rPr>
              <a:t>onCreateOptionsMenu()</a:t>
            </a:r>
            <a:endParaRPr b="1" sz="3200">
              <a:solidFill>
                <a:srgbClr val="2E3D49"/>
              </a:solidFill>
              <a:latin typeface="Open Sans"/>
              <a:ea typeface="Open Sans"/>
              <a:cs typeface="Open Sans"/>
              <a:sym typeface="Open Sans"/>
            </a:endParaRPr>
          </a:p>
        </p:txBody>
      </p:sp>
      <p:sp>
        <p:nvSpPr>
          <p:cNvPr id="152" name="Google Shape;152;p28"/>
          <p:cNvSpPr txBox="1"/>
          <p:nvPr/>
        </p:nvSpPr>
        <p:spPr>
          <a:xfrm>
            <a:off x="1040250" y="2299800"/>
            <a:ext cx="6603600" cy="988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t/>
            </a:r>
            <a:endParaRPr sz="3600">
              <a:solidFill>
                <a:srgbClr val="2E3D49"/>
              </a:solidFill>
              <a:latin typeface="Open Sans"/>
              <a:ea typeface="Open Sans"/>
              <a:cs typeface="Open Sans"/>
              <a:sym typeface="Open Sans"/>
            </a:endParaRPr>
          </a:p>
        </p:txBody>
      </p:sp>
      <p:cxnSp>
        <p:nvCxnSpPr>
          <p:cNvPr id="153" name="Google Shape;153;p28"/>
          <p:cNvCxnSpPr/>
          <p:nvPr/>
        </p:nvCxnSpPr>
        <p:spPr>
          <a:xfrm>
            <a:off x="1174350" y="2261500"/>
            <a:ext cx="1462200" cy="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28"/>
          <p:cNvCxnSpPr/>
          <p:nvPr/>
        </p:nvCxnSpPr>
        <p:spPr>
          <a:xfrm>
            <a:off x="6223800" y="1601050"/>
            <a:ext cx="0" cy="1555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0" st="0"/>
                                            </p:txEl>
                                          </p:spTgt>
                                        </p:tgtEl>
                                        <p:attrNameLst>
                                          <p:attrName>style.visibility</p:attrName>
                                        </p:attrNameLst>
                                      </p:cBhvr>
                                      <p:to>
                                        <p:strVal val="visible"/>
                                      </p:to>
                                    </p:set>
                                    <p:animEffect filter="fade" transition="in">
                                      <p:cBhvr>
                                        <p:cTn dur="1000"/>
                                        <p:tgtEl>
                                          <p:spTgt spid="1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1" st="1"/>
                                            </p:txEl>
                                          </p:spTgt>
                                        </p:tgtEl>
                                        <p:attrNameLst>
                                          <p:attrName>style.visibility</p:attrName>
                                        </p:attrNameLst>
                                      </p:cBhvr>
                                      <p:to>
                                        <p:strVal val="visible"/>
                                      </p:to>
                                    </p:set>
                                    <p:animEffect filter="fade" transition="in">
                                      <p:cBhvr>
                                        <p:cTn dur="1000"/>
                                        <p:tgtEl>
                                          <p:spTgt spid="15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29"/>
          <p:cNvSpPr txBox="1"/>
          <p:nvPr/>
        </p:nvSpPr>
        <p:spPr>
          <a:xfrm>
            <a:off x="1665200" y="1803175"/>
            <a:ext cx="10945800" cy="3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Demo: Override onCreateOptions</a:t>
            </a:r>
            <a:endParaRPr sz="4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30"/>
          <p:cNvSpPr txBox="1"/>
          <p:nvPr/>
        </p:nvSpPr>
        <p:spPr>
          <a:xfrm>
            <a:off x="6471500" y="1372000"/>
            <a:ext cx="8624100" cy="2923200"/>
          </a:xfrm>
          <a:prstGeom prst="rect">
            <a:avLst/>
          </a:prstGeom>
          <a:noFill/>
          <a:ln>
            <a:noFill/>
          </a:ln>
        </p:spPr>
        <p:txBody>
          <a:bodyPr anchorCtr="0" anchor="t" bIns="182850" lIns="182850" spcFirstLastPara="1" rIns="182850" wrap="square" tIns="182850">
            <a:noAutofit/>
          </a:bodyPr>
          <a:lstStyle/>
          <a:p>
            <a:pPr indent="-711200" lvl="0" marL="914400" rtl="0" algn="l">
              <a:lnSpc>
                <a:spcPct val="115000"/>
              </a:lnSpc>
              <a:spcBef>
                <a:spcPts val="1200"/>
              </a:spcBef>
              <a:spcAft>
                <a:spcPts val="0"/>
              </a:spcAft>
              <a:buClr>
                <a:schemeClr val="dk1"/>
              </a:buClr>
              <a:buSzPts val="4000"/>
              <a:buFont typeface="Roboto"/>
              <a:buChar char="●"/>
            </a:pPr>
            <a:r>
              <a:rPr lang="en" sz="4000">
                <a:solidFill>
                  <a:srgbClr val="202124"/>
                </a:solidFill>
                <a:highlight>
                  <a:schemeClr val="lt1"/>
                </a:highlight>
                <a:latin typeface="Roboto"/>
                <a:ea typeface="Roboto"/>
                <a:cs typeface="Roboto"/>
                <a:sym typeface="Roboto"/>
              </a:rPr>
              <a:t>This hook is called whenever an item in your options menu is selected.</a:t>
            </a:r>
            <a:endParaRPr sz="4000">
              <a:solidFill>
                <a:srgbClr val="202124"/>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None/>
            </a:pPr>
            <a:r>
              <a:t/>
            </a:r>
            <a:endParaRPr sz="4000">
              <a:solidFill>
                <a:srgbClr val="202124"/>
              </a:solidFill>
              <a:highlight>
                <a:schemeClr val="lt1"/>
              </a:highlight>
              <a:latin typeface="Roboto"/>
              <a:ea typeface="Roboto"/>
              <a:cs typeface="Roboto"/>
              <a:sym typeface="Roboto"/>
            </a:endParaRPr>
          </a:p>
          <a:p>
            <a:pPr indent="0" lvl="0" marL="914400" rtl="0" algn="l">
              <a:lnSpc>
                <a:spcPct val="115000"/>
              </a:lnSpc>
              <a:spcBef>
                <a:spcPts val="1500"/>
              </a:spcBef>
              <a:spcAft>
                <a:spcPts val="0"/>
              </a:spcAft>
              <a:buNone/>
            </a:pPr>
            <a:r>
              <a:t/>
            </a:r>
            <a:endParaRPr sz="4000">
              <a:solidFill>
                <a:srgbClr val="2E3D49"/>
              </a:solidFill>
              <a:latin typeface="Open Sans"/>
              <a:ea typeface="Open Sans"/>
              <a:cs typeface="Open Sans"/>
              <a:sym typeface="Open Sans"/>
            </a:endParaRPr>
          </a:p>
        </p:txBody>
      </p:sp>
      <p:sp>
        <p:nvSpPr>
          <p:cNvPr id="165" name="Google Shape;165;p30"/>
          <p:cNvSpPr txBox="1"/>
          <p:nvPr/>
        </p:nvSpPr>
        <p:spPr>
          <a:xfrm>
            <a:off x="1040250" y="1349200"/>
            <a:ext cx="7131000" cy="101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1100"/>
              <a:buFont typeface="Arial"/>
              <a:buNone/>
            </a:pPr>
            <a:r>
              <a:rPr b="1" lang="en" sz="3000">
                <a:solidFill>
                  <a:srgbClr val="2E3D49"/>
                </a:solidFill>
                <a:latin typeface="Open Sans"/>
                <a:ea typeface="Open Sans"/>
                <a:cs typeface="Open Sans"/>
                <a:sym typeface="Open Sans"/>
              </a:rPr>
              <a:t>onOptionsItemSelected()</a:t>
            </a:r>
            <a:endParaRPr b="1" sz="3000">
              <a:solidFill>
                <a:srgbClr val="2E3D49"/>
              </a:solidFill>
              <a:latin typeface="Open Sans"/>
              <a:ea typeface="Open Sans"/>
              <a:cs typeface="Open Sans"/>
              <a:sym typeface="Open Sans"/>
            </a:endParaRPr>
          </a:p>
          <a:p>
            <a:pPr indent="0" lvl="0" marL="0" rtl="0" algn="l">
              <a:spcBef>
                <a:spcPts val="0"/>
              </a:spcBef>
              <a:spcAft>
                <a:spcPts val="0"/>
              </a:spcAft>
              <a:buNone/>
            </a:pPr>
            <a:r>
              <a:t/>
            </a:r>
            <a:endParaRPr b="1" sz="3200">
              <a:solidFill>
                <a:srgbClr val="2E3D49"/>
              </a:solidFill>
              <a:latin typeface="Open Sans"/>
              <a:ea typeface="Open Sans"/>
              <a:cs typeface="Open Sans"/>
              <a:sym typeface="Open Sans"/>
            </a:endParaRPr>
          </a:p>
        </p:txBody>
      </p:sp>
      <p:sp>
        <p:nvSpPr>
          <p:cNvPr id="166" name="Google Shape;166;p30"/>
          <p:cNvSpPr txBox="1"/>
          <p:nvPr/>
        </p:nvSpPr>
        <p:spPr>
          <a:xfrm>
            <a:off x="1040250" y="2299800"/>
            <a:ext cx="6603600" cy="988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t/>
            </a:r>
            <a:endParaRPr sz="3600">
              <a:solidFill>
                <a:srgbClr val="2E3D49"/>
              </a:solidFill>
              <a:latin typeface="Open Sans"/>
              <a:ea typeface="Open Sans"/>
              <a:cs typeface="Open Sans"/>
              <a:sym typeface="Open Sans"/>
            </a:endParaRPr>
          </a:p>
        </p:txBody>
      </p:sp>
      <p:cxnSp>
        <p:nvCxnSpPr>
          <p:cNvPr id="167" name="Google Shape;167;p30"/>
          <p:cNvCxnSpPr/>
          <p:nvPr/>
        </p:nvCxnSpPr>
        <p:spPr>
          <a:xfrm>
            <a:off x="1174350" y="2261500"/>
            <a:ext cx="1462200" cy="0"/>
          </a:xfrm>
          <a:prstGeom prst="straightConnector1">
            <a:avLst/>
          </a:prstGeom>
          <a:noFill/>
          <a:ln cap="flat" cmpd="sng" w="9525">
            <a:solidFill>
              <a:schemeClr val="dk2"/>
            </a:solidFill>
            <a:prstDash val="solid"/>
            <a:round/>
            <a:headEnd len="med" w="med" type="none"/>
            <a:tailEnd len="med" w="med" type="none"/>
          </a:ln>
        </p:spPr>
      </p:cxnSp>
      <p:cxnSp>
        <p:nvCxnSpPr>
          <p:cNvPr id="168" name="Google Shape;168;p30"/>
          <p:cNvCxnSpPr/>
          <p:nvPr/>
        </p:nvCxnSpPr>
        <p:spPr>
          <a:xfrm>
            <a:off x="6223800" y="1601050"/>
            <a:ext cx="0" cy="1555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1"/>
          <p:cNvSpPr txBox="1"/>
          <p:nvPr/>
        </p:nvSpPr>
        <p:spPr>
          <a:xfrm>
            <a:off x="1665200" y="1803175"/>
            <a:ext cx="10945800" cy="3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Demo: override onOptionsSelected</a:t>
            </a: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6471500" y="1372000"/>
            <a:ext cx="10512900" cy="7650300"/>
          </a:xfrm>
          <a:prstGeom prst="rect">
            <a:avLst/>
          </a:prstGeom>
          <a:noFill/>
          <a:ln>
            <a:noFill/>
          </a:ln>
        </p:spPr>
        <p:txBody>
          <a:bodyPr anchorCtr="0" anchor="t" bIns="182850" lIns="182850" spcFirstLastPara="1" rIns="182850" wrap="square" tIns="182850">
            <a:noAutofit/>
          </a:bodyPr>
          <a:lstStyle/>
          <a:p>
            <a:pPr indent="-711200" lvl="0" marL="914400" rtl="0" algn="l">
              <a:spcBef>
                <a:spcPts val="0"/>
              </a:spcBef>
              <a:spcAft>
                <a:spcPts val="0"/>
              </a:spcAft>
              <a:buClr>
                <a:schemeClr val="dk1"/>
              </a:buClr>
              <a:buSzPts val="4000"/>
              <a:buChar char="●"/>
            </a:pPr>
            <a:r>
              <a:rPr lang="en" sz="4000">
                <a:solidFill>
                  <a:schemeClr val="dk1"/>
                </a:solidFill>
              </a:rPr>
              <a:t>Obtain an API key.</a:t>
            </a:r>
            <a:endParaRPr sz="4000">
              <a:solidFill>
                <a:schemeClr val="dk1"/>
              </a:solidFill>
            </a:endParaRPr>
          </a:p>
          <a:p>
            <a:pPr indent="-711200" lvl="0" marL="914400" rtl="0" algn="l">
              <a:lnSpc>
                <a:spcPct val="115000"/>
              </a:lnSpc>
              <a:spcBef>
                <a:spcPts val="0"/>
              </a:spcBef>
              <a:spcAft>
                <a:spcPts val="0"/>
              </a:spcAft>
              <a:buClr>
                <a:schemeClr val="dk1"/>
              </a:buClr>
              <a:buSzPts val="4000"/>
              <a:buChar char="●"/>
            </a:pPr>
            <a:r>
              <a:rPr lang="en" sz="4000">
                <a:solidFill>
                  <a:schemeClr val="dk1"/>
                </a:solidFill>
              </a:rPr>
              <a:t>Integrate a Google Map in your app.</a:t>
            </a:r>
            <a:endParaRPr sz="4000">
              <a:solidFill>
                <a:schemeClr val="dk1"/>
              </a:solidFill>
            </a:endParaRPr>
          </a:p>
          <a:p>
            <a:pPr indent="-711200" lvl="0" marL="914400" rtl="0" algn="l">
              <a:lnSpc>
                <a:spcPct val="115000"/>
              </a:lnSpc>
              <a:spcBef>
                <a:spcPts val="0"/>
              </a:spcBef>
              <a:spcAft>
                <a:spcPts val="0"/>
              </a:spcAft>
              <a:buClr>
                <a:schemeClr val="dk1"/>
              </a:buClr>
              <a:buSzPts val="4000"/>
              <a:buChar char="●"/>
            </a:pPr>
            <a:r>
              <a:rPr lang="en" sz="4000">
                <a:solidFill>
                  <a:schemeClr val="dk1"/>
                </a:solidFill>
              </a:rPr>
              <a:t>Display different map types.</a:t>
            </a:r>
            <a:endParaRPr sz="4000">
              <a:solidFill>
                <a:schemeClr val="dk1"/>
              </a:solidFill>
            </a:endParaRPr>
          </a:p>
          <a:p>
            <a:pPr indent="-711200" lvl="0" marL="914400" rtl="0" algn="l">
              <a:lnSpc>
                <a:spcPct val="115000"/>
              </a:lnSpc>
              <a:spcBef>
                <a:spcPts val="0"/>
              </a:spcBef>
              <a:spcAft>
                <a:spcPts val="0"/>
              </a:spcAft>
              <a:buClr>
                <a:schemeClr val="dk1"/>
              </a:buClr>
              <a:buSzPts val="4000"/>
              <a:buChar char="●"/>
            </a:pPr>
            <a:r>
              <a:rPr lang="en" sz="4000">
                <a:solidFill>
                  <a:schemeClr val="dk1"/>
                </a:solidFill>
              </a:rPr>
              <a:t>Style the Google Map.</a:t>
            </a:r>
            <a:endParaRPr sz="4000">
              <a:solidFill>
                <a:schemeClr val="dk1"/>
              </a:solidFill>
            </a:endParaRPr>
          </a:p>
          <a:p>
            <a:pPr indent="-711200" lvl="0" marL="914400" rtl="0" algn="l">
              <a:lnSpc>
                <a:spcPct val="115000"/>
              </a:lnSpc>
              <a:spcBef>
                <a:spcPts val="0"/>
              </a:spcBef>
              <a:spcAft>
                <a:spcPts val="0"/>
              </a:spcAft>
              <a:buClr>
                <a:schemeClr val="dk1"/>
              </a:buClr>
              <a:buSzPts val="4000"/>
              <a:buChar char="●"/>
            </a:pPr>
            <a:r>
              <a:rPr lang="en" sz="4000">
                <a:solidFill>
                  <a:schemeClr val="dk1"/>
                </a:solidFill>
              </a:rPr>
              <a:t>Add markers </a:t>
            </a:r>
            <a:r>
              <a:rPr lang="en" sz="4000">
                <a:solidFill>
                  <a:schemeClr val="dk1"/>
                </a:solidFill>
              </a:rPr>
              <a:t>to</a:t>
            </a:r>
            <a:r>
              <a:rPr lang="en" sz="4000">
                <a:solidFill>
                  <a:schemeClr val="dk1"/>
                </a:solidFill>
              </a:rPr>
              <a:t> your map.</a:t>
            </a:r>
            <a:endParaRPr sz="4000">
              <a:solidFill>
                <a:schemeClr val="dk1"/>
              </a:solidFill>
            </a:endParaRPr>
          </a:p>
          <a:p>
            <a:pPr indent="-711200" lvl="0" marL="914400" rtl="0" algn="l">
              <a:lnSpc>
                <a:spcPct val="115000"/>
              </a:lnSpc>
              <a:spcBef>
                <a:spcPts val="0"/>
              </a:spcBef>
              <a:spcAft>
                <a:spcPts val="0"/>
              </a:spcAft>
              <a:buClr>
                <a:schemeClr val="dk1"/>
              </a:buClr>
              <a:buSzPts val="4000"/>
              <a:buChar char="●"/>
            </a:pPr>
            <a:r>
              <a:rPr lang="en" sz="4000">
                <a:solidFill>
                  <a:schemeClr val="dk1"/>
                </a:solidFill>
              </a:rPr>
              <a:t>Enable the user to place a marker on a point of interest.</a:t>
            </a:r>
            <a:endParaRPr sz="4000">
              <a:solidFill>
                <a:schemeClr val="dk1"/>
              </a:solidFill>
            </a:endParaRPr>
          </a:p>
          <a:p>
            <a:pPr indent="-711200" lvl="0" marL="914400" rtl="0" algn="l">
              <a:lnSpc>
                <a:spcPct val="115000"/>
              </a:lnSpc>
              <a:spcBef>
                <a:spcPts val="0"/>
              </a:spcBef>
              <a:spcAft>
                <a:spcPts val="0"/>
              </a:spcAft>
              <a:buClr>
                <a:schemeClr val="dk1"/>
              </a:buClr>
              <a:buSzPts val="4000"/>
              <a:buChar char="●"/>
            </a:pPr>
            <a:r>
              <a:rPr lang="en" sz="4000">
                <a:solidFill>
                  <a:schemeClr val="dk1"/>
                </a:solidFill>
              </a:rPr>
              <a:t>Enable location tracking.</a:t>
            </a:r>
            <a:endParaRPr sz="4000">
              <a:solidFill>
                <a:srgbClr val="2E3D49"/>
              </a:solidFill>
              <a:latin typeface="Open Sans"/>
              <a:ea typeface="Open Sans"/>
              <a:cs typeface="Open Sans"/>
              <a:sym typeface="Open Sans"/>
            </a:endParaRPr>
          </a:p>
        </p:txBody>
      </p:sp>
      <p:sp>
        <p:nvSpPr>
          <p:cNvPr id="61" name="Google Shape;61;p14"/>
          <p:cNvSpPr txBox="1"/>
          <p:nvPr/>
        </p:nvSpPr>
        <p:spPr>
          <a:xfrm>
            <a:off x="1040250" y="1345100"/>
            <a:ext cx="7131000" cy="101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4000">
                <a:solidFill>
                  <a:srgbClr val="2E3D49"/>
                </a:solidFill>
                <a:latin typeface="Open Sans"/>
                <a:ea typeface="Open Sans"/>
                <a:cs typeface="Open Sans"/>
                <a:sym typeface="Open Sans"/>
              </a:rPr>
              <a:t>You will learn:</a:t>
            </a:r>
            <a:r>
              <a:rPr b="1" lang="en" sz="4000">
                <a:solidFill>
                  <a:srgbClr val="2E3D49"/>
                </a:solidFill>
                <a:latin typeface="Open Sans"/>
                <a:ea typeface="Open Sans"/>
                <a:cs typeface="Open Sans"/>
                <a:sym typeface="Open Sans"/>
              </a:rPr>
              <a:t> </a:t>
            </a:r>
            <a:endParaRPr b="1" sz="4000">
              <a:solidFill>
                <a:srgbClr val="2E3D49"/>
              </a:solidFill>
              <a:latin typeface="Open Sans"/>
              <a:ea typeface="Open Sans"/>
              <a:cs typeface="Open Sans"/>
              <a:sym typeface="Open Sans"/>
            </a:endParaRPr>
          </a:p>
        </p:txBody>
      </p:sp>
      <p:cxnSp>
        <p:nvCxnSpPr>
          <p:cNvPr id="62" name="Google Shape;62;p14"/>
          <p:cNvCxnSpPr/>
          <p:nvPr/>
        </p:nvCxnSpPr>
        <p:spPr>
          <a:xfrm>
            <a:off x="1174350" y="2261500"/>
            <a:ext cx="1462200" cy="0"/>
          </a:xfrm>
          <a:prstGeom prst="straightConnector1">
            <a:avLst/>
          </a:prstGeom>
          <a:noFill/>
          <a:ln cap="flat" cmpd="sng" w="9525">
            <a:solidFill>
              <a:schemeClr val="dk2"/>
            </a:solidFill>
            <a:prstDash val="solid"/>
            <a:round/>
            <a:headEnd len="med" w="med" type="none"/>
            <a:tailEnd len="med" w="med" type="none"/>
          </a:ln>
        </p:spPr>
      </p:cxnSp>
      <p:cxnSp>
        <p:nvCxnSpPr>
          <p:cNvPr id="63" name="Google Shape;63;p14"/>
          <p:cNvCxnSpPr/>
          <p:nvPr/>
        </p:nvCxnSpPr>
        <p:spPr>
          <a:xfrm>
            <a:off x="6223800" y="1601050"/>
            <a:ext cx="0" cy="1555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xEl>
                                              <p:pRg end="0" st="0"/>
                                            </p:txEl>
                                          </p:spTgt>
                                        </p:tgtEl>
                                        <p:attrNameLst>
                                          <p:attrName>style.visibility</p:attrName>
                                        </p:attrNameLst>
                                      </p:cBhvr>
                                      <p:to>
                                        <p:strVal val="visible"/>
                                      </p:to>
                                    </p:set>
                                    <p:animEffect filter="fade" transition="in">
                                      <p:cBhvr>
                                        <p:cTn dur="1000"/>
                                        <p:tgtEl>
                                          <p:spTgt spid="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xEl>
                                              <p:pRg end="1" st="1"/>
                                            </p:txEl>
                                          </p:spTgt>
                                        </p:tgtEl>
                                        <p:attrNameLst>
                                          <p:attrName>style.visibility</p:attrName>
                                        </p:attrNameLst>
                                      </p:cBhvr>
                                      <p:to>
                                        <p:strVal val="visible"/>
                                      </p:to>
                                    </p:set>
                                    <p:animEffect filter="fade" transition="in">
                                      <p:cBhvr>
                                        <p:cTn dur="1000"/>
                                        <p:tgtEl>
                                          <p:spTgt spid="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xEl>
                                              <p:pRg end="2" st="2"/>
                                            </p:txEl>
                                          </p:spTgt>
                                        </p:tgtEl>
                                        <p:attrNameLst>
                                          <p:attrName>style.visibility</p:attrName>
                                        </p:attrNameLst>
                                      </p:cBhvr>
                                      <p:to>
                                        <p:strVal val="visible"/>
                                      </p:to>
                                    </p:set>
                                    <p:animEffect filter="fade" transition="in">
                                      <p:cBhvr>
                                        <p:cTn dur="1000"/>
                                        <p:tgtEl>
                                          <p:spTgt spid="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xEl>
                                              <p:pRg end="3" st="3"/>
                                            </p:txEl>
                                          </p:spTgt>
                                        </p:tgtEl>
                                        <p:attrNameLst>
                                          <p:attrName>style.visibility</p:attrName>
                                        </p:attrNameLst>
                                      </p:cBhvr>
                                      <p:to>
                                        <p:strVal val="visible"/>
                                      </p:to>
                                    </p:set>
                                    <p:animEffect filter="fade" transition="in">
                                      <p:cBhvr>
                                        <p:cTn dur="1000"/>
                                        <p:tgtEl>
                                          <p:spTgt spid="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xEl>
                                              <p:pRg end="4" st="4"/>
                                            </p:txEl>
                                          </p:spTgt>
                                        </p:tgtEl>
                                        <p:attrNameLst>
                                          <p:attrName>style.visibility</p:attrName>
                                        </p:attrNameLst>
                                      </p:cBhvr>
                                      <p:to>
                                        <p:strVal val="visible"/>
                                      </p:to>
                                    </p:set>
                                    <p:animEffect filter="fade" transition="in">
                                      <p:cBhvr>
                                        <p:cTn dur="1000"/>
                                        <p:tgtEl>
                                          <p:spTgt spid="6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xEl>
                                              <p:pRg end="5" st="5"/>
                                            </p:txEl>
                                          </p:spTgt>
                                        </p:tgtEl>
                                        <p:attrNameLst>
                                          <p:attrName>style.visibility</p:attrName>
                                        </p:attrNameLst>
                                      </p:cBhvr>
                                      <p:to>
                                        <p:strVal val="visible"/>
                                      </p:to>
                                    </p:set>
                                    <p:animEffect filter="fade" transition="in">
                                      <p:cBhvr>
                                        <p:cTn dur="1000"/>
                                        <p:tgtEl>
                                          <p:spTgt spid="6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xEl>
                                              <p:pRg end="6" st="6"/>
                                            </p:txEl>
                                          </p:spTgt>
                                        </p:tgtEl>
                                        <p:attrNameLst>
                                          <p:attrName>style.visibility</p:attrName>
                                        </p:attrNameLst>
                                      </p:cBhvr>
                                      <p:to>
                                        <p:strVal val="visible"/>
                                      </p:to>
                                    </p:set>
                                    <p:animEffect filter="fade" transition="in">
                                      <p:cBhvr>
                                        <p:cTn dur="1000"/>
                                        <p:tgtEl>
                                          <p:spTgt spid="6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32"/>
          <p:cNvSpPr txBox="1"/>
          <p:nvPr/>
        </p:nvSpPr>
        <p:spPr>
          <a:xfrm>
            <a:off x="4562425" y="4447600"/>
            <a:ext cx="9048000" cy="988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4800">
                <a:solidFill>
                  <a:srgbClr val="2E3D49"/>
                </a:solidFill>
                <a:latin typeface="Open Sans"/>
                <a:ea typeface="Open Sans"/>
                <a:cs typeface="Open Sans"/>
                <a:sym typeface="Open Sans"/>
              </a:rPr>
              <a:t>Adding Markers</a:t>
            </a:r>
            <a:endParaRPr b="1" sz="4800">
              <a:solidFill>
                <a:srgbClr val="2E3D49"/>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33"/>
          <p:cNvSpPr txBox="1"/>
          <p:nvPr/>
        </p:nvSpPr>
        <p:spPr>
          <a:xfrm>
            <a:off x="6471500" y="1372000"/>
            <a:ext cx="8624100" cy="964800"/>
          </a:xfrm>
          <a:prstGeom prst="rect">
            <a:avLst/>
          </a:prstGeom>
          <a:noFill/>
          <a:ln>
            <a:noFill/>
          </a:ln>
        </p:spPr>
        <p:txBody>
          <a:bodyPr anchorCtr="0" anchor="t" bIns="182850" lIns="182850" spcFirstLastPara="1" rIns="182850" wrap="square" tIns="182850">
            <a:noAutofit/>
          </a:bodyPr>
          <a:lstStyle/>
          <a:p>
            <a:pPr indent="-711200" lvl="0" marL="914400" rtl="0" algn="l">
              <a:lnSpc>
                <a:spcPct val="115000"/>
              </a:lnSpc>
              <a:spcBef>
                <a:spcPts val="1200"/>
              </a:spcBef>
              <a:spcAft>
                <a:spcPts val="0"/>
              </a:spcAft>
              <a:buClr>
                <a:schemeClr val="dk1"/>
              </a:buClr>
              <a:buSzPts val="4000"/>
              <a:buFont typeface="Roboto"/>
              <a:buChar char="●"/>
            </a:pPr>
            <a:r>
              <a:rPr lang="en" sz="4000">
                <a:solidFill>
                  <a:schemeClr val="accent2"/>
                </a:solidFill>
                <a:latin typeface="Roboto"/>
                <a:ea typeface="Roboto"/>
                <a:cs typeface="Roboto"/>
                <a:sym typeface="Roboto"/>
              </a:rPr>
              <a:t>Triggered when th</a:t>
            </a:r>
            <a:r>
              <a:rPr lang="en" sz="4000">
                <a:latin typeface="Roboto"/>
                <a:ea typeface="Roboto"/>
                <a:cs typeface="Roboto"/>
                <a:sym typeface="Roboto"/>
              </a:rPr>
              <a:t>e map is ready to be used and provides a non-null instance of </a:t>
            </a:r>
            <a:r>
              <a:rPr lang="en" sz="4000">
                <a:highlight>
                  <a:srgbClr val="F7F7F7"/>
                </a:highlight>
                <a:uFill>
                  <a:noFill/>
                </a:uFill>
                <a:latin typeface="Roboto"/>
                <a:ea typeface="Roboto"/>
                <a:cs typeface="Roboto"/>
                <a:sym typeface="Roboto"/>
                <a:hlinkClick r:id="rId4"/>
              </a:rPr>
              <a:t>GoogleMap</a:t>
            </a:r>
            <a:r>
              <a:rPr lang="en" sz="4000">
                <a:highlight>
                  <a:schemeClr val="lt1"/>
                </a:highlight>
                <a:latin typeface="Roboto"/>
                <a:ea typeface="Roboto"/>
                <a:cs typeface="Roboto"/>
                <a:sym typeface="Roboto"/>
              </a:rPr>
              <a:t>.</a:t>
            </a:r>
            <a:endParaRPr sz="4000">
              <a:highlight>
                <a:schemeClr val="lt1"/>
              </a:highlight>
              <a:latin typeface="Roboto"/>
              <a:ea typeface="Roboto"/>
              <a:cs typeface="Roboto"/>
              <a:sym typeface="Roboto"/>
            </a:endParaRPr>
          </a:p>
          <a:p>
            <a:pPr indent="0" lvl="0" marL="914400" rtl="0" algn="l">
              <a:lnSpc>
                <a:spcPct val="115000"/>
              </a:lnSpc>
              <a:spcBef>
                <a:spcPts val="1200"/>
              </a:spcBef>
              <a:spcAft>
                <a:spcPts val="0"/>
              </a:spcAft>
              <a:buNone/>
            </a:pPr>
            <a:r>
              <a:t/>
            </a:r>
            <a:endParaRPr sz="4000">
              <a:highlight>
                <a:schemeClr val="lt1"/>
              </a:highlight>
              <a:latin typeface="Roboto"/>
              <a:ea typeface="Roboto"/>
              <a:cs typeface="Roboto"/>
              <a:sym typeface="Roboto"/>
            </a:endParaRPr>
          </a:p>
          <a:p>
            <a:pPr indent="-711200" lvl="0" marL="914400" rtl="0" algn="l">
              <a:lnSpc>
                <a:spcPct val="115000"/>
              </a:lnSpc>
              <a:spcBef>
                <a:spcPts val="1200"/>
              </a:spcBef>
              <a:spcAft>
                <a:spcPts val="0"/>
              </a:spcAft>
              <a:buSzPts val="4000"/>
              <a:buFont typeface="Roboto"/>
              <a:buChar char="●"/>
            </a:pPr>
            <a:r>
              <a:rPr lang="en" sz="4000">
                <a:latin typeface="Roboto"/>
                <a:ea typeface="Roboto"/>
                <a:cs typeface="Roboto"/>
                <a:sym typeface="Roboto"/>
              </a:rPr>
              <a:t>This method will only be triggered when the user has installed Google Play Services. </a:t>
            </a:r>
            <a:endParaRPr sz="4000">
              <a:latin typeface="Roboto"/>
              <a:ea typeface="Roboto"/>
              <a:cs typeface="Roboto"/>
              <a:sym typeface="Roboto"/>
            </a:endParaRPr>
          </a:p>
        </p:txBody>
      </p:sp>
      <p:sp>
        <p:nvSpPr>
          <p:cNvPr id="184" name="Google Shape;184;p33"/>
          <p:cNvSpPr txBox="1"/>
          <p:nvPr/>
        </p:nvSpPr>
        <p:spPr>
          <a:xfrm>
            <a:off x="1040250" y="1345100"/>
            <a:ext cx="7131000" cy="101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4000">
                <a:solidFill>
                  <a:srgbClr val="2E3D49"/>
                </a:solidFill>
                <a:latin typeface="Open Sans"/>
                <a:ea typeface="Open Sans"/>
                <a:cs typeface="Open Sans"/>
                <a:sym typeface="Open Sans"/>
              </a:rPr>
              <a:t>onMapReady()</a:t>
            </a:r>
            <a:r>
              <a:rPr b="1" lang="en" sz="4000">
                <a:solidFill>
                  <a:srgbClr val="2E3D49"/>
                </a:solidFill>
                <a:latin typeface="Open Sans"/>
                <a:ea typeface="Open Sans"/>
                <a:cs typeface="Open Sans"/>
                <a:sym typeface="Open Sans"/>
              </a:rPr>
              <a:t> </a:t>
            </a:r>
            <a:endParaRPr b="1" sz="4000">
              <a:solidFill>
                <a:srgbClr val="2E3D49"/>
              </a:solidFill>
              <a:latin typeface="Open Sans"/>
              <a:ea typeface="Open Sans"/>
              <a:cs typeface="Open Sans"/>
              <a:sym typeface="Open Sans"/>
            </a:endParaRPr>
          </a:p>
        </p:txBody>
      </p:sp>
      <p:sp>
        <p:nvSpPr>
          <p:cNvPr id="185" name="Google Shape;185;p33"/>
          <p:cNvSpPr txBox="1"/>
          <p:nvPr/>
        </p:nvSpPr>
        <p:spPr>
          <a:xfrm>
            <a:off x="1040250" y="2299800"/>
            <a:ext cx="6603600" cy="988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t/>
            </a:r>
            <a:endParaRPr sz="3600">
              <a:solidFill>
                <a:srgbClr val="2E3D49"/>
              </a:solidFill>
              <a:latin typeface="Open Sans"/>
              <a:ea typeface="Open Sans"/>
              <a:cs typeface="Open Sans"/>
              <a:sym typeface="Open Sans"/>
            </a:endParaRPr>
          </a:p>
        </p:txBody>
      </p:sp>
      <p:cxnSp>
        <p:nvCxnSpPr>
          <p:cNvPr id="186" name="Google Shape;186;p33"/>
          <p:cNvCxnSpPr/>
          <p:nvPr/>
        </p:nvCxnSpPr>
        <p:spPr>
          <a:xfrm>
            <a:off x="1174350" y="2261500"/>
            <a:ext cx="1462200" cy="0"/>
          </a:xfrm>
          <a:prstGeom prst="straightConnector1">
            <a:avLst/>
          </a:prstGeom>
          <a:noFill/>
          <a:ln cap="flat" cmpd="sng" w="9525">
            <a:solidFill>
              <a:schemeClr val="dk2"/>
            </a:solidFill>
            <a:prstDash val="solid"/>
            <a:round/>
            <a:headEnd len="med" w="med" type="none"/>
            <a:tailEnd len="med" w="med" type="none"/>
          </a:ln>
        </p:spPr>
      </p:cxnSp>
      <p:cxnSp>
        <p:nvCxnSpPr>
          <p:cNvPr id="187" name="Google Shape;187;p33"/>
          <p:cNvCxnSpPr/>
          <p:nvPr/>
        </p:nvCxnSpPr>
        <p:spPr>
          <a:xfrm>
            <a:off x="6223800" y="1601050"/>
            <a:ext cx="0" cy="1555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34"/>
          <p:cNvSpPr txBox="1"/>
          <p:nvPr/>
        </p:nvSpPr>
        <p:spPr>
          <a:xfrm>
            <a:off x="1665200" y="1803175"/>
            <a:ext cx="10945800" cy="3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Demo: Remove code from onMapReady</a:t>
            </a:r>
            <a:endParaRPr sz="4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35"/>
          <p:cNvSpPr txBox="1"/>
          <p:nvPr/>
        </p:nvSpPr>
        <p:spPr>
          <a:xfrm>
            <a:off x="1665200" y="1803175"/>
            <a:ext cx="10945800" cy="3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Demo: Get home coordinates</a:t>
            </a:r>
            <a:endParaRPr sz="4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36"/>
          <p:cNvSpPr txBox="1"/>
          <p:nvPr/>
        </p:nvSpPr>
        <p:spPr>
          <a:xfrm>
            <a:off x="6471500" y="1372000"/>
            <a:ext cx="9806100" cy="6144600"/>
          </a:xfrm>
          <a:prstGeom prst="rect">
            <a:avLst/>
          </a:prstGeom>
          <a:noFill/>
          <a:ln>
            <a:noFill/>
          </a:ln>
        </p:spPr>
        <p:txBody>
          <a:bodyPr anchorCtr="0" anchor="t" bIns="182850" lIns="182850" spcFirstLastPara="1" rIns="182850" wrap="square" tIns="182850">
            <a:noAutofit/>
          </a:bodyPr>
          <a:lstStyle/>
          <a:p>
            <a:pPr indent="-647700" lvl="0" marL="914400" rtl="0" algn="l">
              <a:lnSpc>
                <a:spcPct val="115000"/>
              </a:lnSpc>
              <a:spcBef>
                <a:spcPts val="0"/>
              </a:spcBef>
              <a:spcAft>
                <a:spcPts val="0"/>
              </a:spcAft>
              <a:buClr>
                <a:schemeClr val="dk1"/>
              </a:buClr>
              <a:buSzPts val="3000"/>
              <a:buFont typeface="Roboto"/>
              <a:buChar char="●"/>
            </a:pPr>
            <a:r>
              <a:rPr lang="en" sz="3000">
                <a:solidFill>
                  <a:schemeClr val="dk1"/>
                </a:solidFill>
              </a:rPr>
              <a:t>D</a:t>
            </a:r>
            <a:r>
              <a:rPr lang="en" sz="3000">
                <a:solidFill>
                  <a:schemeClr val="dk1"/>
                </a:solidFill>
              </a:rPr>
              <a:t>efines a camera move</a:t>
            </a:r>
            <a:r>
              <a:rPr lang="en" sz="3000">
                <a:solidFill>
                  <a:schemeClr val="dk1"/>
                </a:solidFill>
              </a:rPr>
              <a:t>.</a:t>
            </a:r>
            <a:endParaRPr sz="3000">
              <a:solidFill>
                <a:schemeClr val="dk1"/>
              </a:solidFill>
            </a:endParaRPr>
          </a:p>
          <a:p>
            <a:pPr indent="0" lvl="0" marL="914400" rtl="0" algn="l">
              <a:lnSpc>
                <a:spcPct val="115000"/>
              </a:lnSpc>
              <a:spcBef>
                <a:spcPts val="0"/>
              </a:spcBef>
              <a:spcAft>
                <a:spcPts val="0"/>
              </a:spcAft>
              <a:buNone/>
            </a:pPr>
            <a:r>
              <a:t/>
            </a:r>
            <a:endParaRPr sz="3000">
              <a:solidFill>
                <a:schemeClr val="dk1"/>
              </a:solidFill>
            </a:endParaRPr>
          </a:p>
          <a:p>
            <a:pPr indent="-647700" lvl="0" marL="914400" rtl="0" algn="l">
              <a:lnSpc>
                <a:spcPct val="115000"/>
              </a:lnSpc>
              <a:spcBef>
                <a:spcPts val="0"/>
              </a:spcBef>
              <a:spcAft>
                <a:spcPts val="0"/>
              </a:spcAft>
              <a:buClr>
                <a:schemeClr val="dk1"/>
              </a:buClr>
              <a:buSzPts val="3000"/>
              <a:buChar char="●"/>
            </a:pPr>
            <a:r>
              <a:rPr lang="en" sz="3000">
                <a:solidFill>
                  <a:schemeClr val="dk1"/>
                </a:solidFill>
              </a:rPr>
              <a:t>Uses</a:t>
            </a:r>
            <a:r>
              <a:rPr lang="en" sz="3000">
                <a:solidFill>
                  <a:schemeClr val="dk1"/>
                </a:solidFill>
              </a:rPr>
              <a:t> </a:t>
            </a:r>
            <a:r>
              <a:rPr lang="en" sz="3000" u="sng">
                <a:solidFill>
                  <a:srgbClr val="1155CC"/>
                </a:solidFill>
                <a:hlinkClick r:id="rId4"/>
              </a:rPr>
              <a:t>CameraUpdateFactory.newLatLngZoom()</a:t>
            </a:r>
            <a:r>
              <a:rPr lang="en" sz="3000">
                <a:solidFill>
                  <a:schemeClr val="dk1"/>
                </a:solidFill>
              </a:rPr>
              <a:t> which returns a </a:t>
            </a:r>
            <a:r>
              <a:rPr lang="en" sz="3000">
                <a:solidFill>
                  <a:schemeClr val="dk1"/>
                </a:solidFill>
                <a:highlight>
                  <a:srgbClr val="F7F7F7"/>
                </a:highlight>
                <a:uFill>
                  <a:noFill/>
                </a:uFill>
                <a:hlinkClick r:id="rId5"/>
              </a:rPr>
              <a:t>CameraUpdate</a:t>
            </a:r>
            <a:r>
              <a:rPr lang="en" sz="3000">
                <a:solidFill>
                  <a:schemeClr val="dk1"/>
                </a:solidFill>
              </a:rPr>
              <a:t> that moves the center of the screen to a latitude and longitude specified by a </a:t>
            </a:r>
            <a:r>
              <a:rPr lang="en" sz="3000">
                <a:solidFill>
                  <a:schemeClr val="dk1"/>
                </a:solidFill>
                <a:highlight>
                  <a:srgbClr val="F7F7F7"/>
                </a:highlight>
                <a:uFill>
                  <a:noFill/>
                </a:uFill>
                <a:hlinkClick r:id="rId6"/>
              </a:rPr>
              <a:t>LatLng</a:t>
            </a:r>
            <a:r>
              <a:rPr lang="en" sz="3000">
                <a:solidFill>
                  <a:schemeClr val="dk1"/>
                </a:solidFill>
              </a:rPr>
              <a:t> object, and moves to the given zoom level.</a:t>
            </a:r>
            <a:endParaRPr sz="3000">
              <a:latin typeface="Roboto"/>
              <a:ea typeface="Roboto"/>
              <a:cs typeface="Roboto"/>
              <a:sym typeface="Roboto"/>
            </a:endParaRPr>
          </a:p>
        </p:txBody>
      </p:sp>
      <p:sp>
        <p:nvSpPr>
          <p:cNvPr id="203" name="Google Shape;203;p36"/>
          <p:cNvSpPr txBox="1"/>
          <p:nvPr/>
        </p:nvSpPr>
        <p:spPr>
          <a:xfrm>
            <a:off x="1040250" y="1345100"/>
            <a:ext cx="7131000" cy="101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4800">
                <a:solidFill>
                  <a:srgbClr val="2E3D49"/>
                </a:solidFill>
                <a:latin typeface="Open Sans"/>
                <a:ea typeface="Open Sans"/>
                <a:cs typeface="Open Sans"/>
                <a:sym typeface="Open Sans"/>
              </a:rPr>
              <a:t>CameraUpdate </a:t>
            </a:r>
            <a:endParaRPr b="1" sz="4800">
              <a:solidFill>
                <a:srgbClr val="2E3D49"/>
              </a:solidFill>
              <a:latin typeface="Open Sans"/>
              <a:ea typeface="Open Sans"/>
              <a:cs typeface="Open Sans"/>
              <a:sym typeface="Open Sans"/>
            </a:endParaRPr>
          </a:p>
          <a:p>
            <a:pPr indent="0" lvl="0" marL="0" rtl="0" algn="l">
              <a:spcBef>
                <a:spcPts val="0"/>
              </a:spcBef>
              <a:spcAft>
                <a:spcPts val="0"/>
              </a:spcAft>
              <a:buNone/>
            </a:pPr>
            <a:r>
              <a:t/>
            </a:r>
            <a:endParaRPr b="1" sz="4000">
              <a:solidFill>
                <a:srgbClr val="2E3D49"/>
              </a:solidFill>
              <a:latin typeface="Open Sans"/>
              <a:ea typeface="Open Sans"/>
              <a:cs typeface="Open Sans"/>
              <a:sym typeface="Open Sans"/>
            </a:endParaRPr>
          </a:p>
        </p:txBody>
      </p:sp>
      <p:sp>
        <p:nvSpPr>
          <p:cNvPr id="204" name="Google Shape;204;p36"/>
          <p:cNvSpPr txBox="1"/>
          <p:nvPr/>
        </p:nvSpPr>
        <p:spPr>
          <a:xfrm>
            <a:off x="1040250" y="2299800"/>
            <a:ext cx="6603600" cy="988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t/>
            </a:r>
            <a:endParaRPr sz="3600">
              <a:solidFill>
                <a:srgbClr val="2E3D49"/>
              </a:solidFill>
              <a:latin typeface="Open Sans"/>
              <a:ea typeface="Open Sans"/>
              <a:cs typeface="Open Sans"/>
              <a:sym typeface="Open Sans"/>
            </a:endParaRPr>
          </a:p>
        </p:txBody>
      </p:sp>
      <p:cxnSp>
        <p:nvCxnSpPr>
          <p:cNvPr id="205" name="Google Shape;205;p36"/>
          <p:cNvCxnSpPr/>
          <p:nvPr/>
        </p:nvCxnSpPr>
        <p:spPr>
          <a:xfrm>
            <a:off x="1174350" y="2261500"/>
            <a:ext cx="1462200" cy="0"/>
          </a:xfrm>
          <a:prstGeom prst="straightConnector1">
            <a:avLst/>
          </a:prstGeom>
          <a:noFill/>
          <a:ln cap="flat" cmpd="sng" w="9525">
            <a:solidFill>
              <a:schemeClr val="dk2"/>
            </a:solidFill>
            <a:prstDash val="solid"/>
            <a:round/>
            <a:headEnd len="med" w="med" type="none"/>
            <a:tailEnd len="med" w="med" type="none"/>
          </a:ln>
        </p:spPr>
      </p:cxnSp>
      <p:cxnSp>
        <p:nvCxnSpPr>
          <p:cNvPr id="206" name="Google Shape;206;p36"/>
          <p:cNvCxnSpPr/>
          <p:nvPr/>
        </p:nvCxnSpPr>
        <p:spPr>
          <a:xfrm>
            <a:off x="6223800" y="1601050"/>
            <a:ext cx="0" cy="1555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7"/>
          <p:cNvSpPr txBox="1"/>
          <p:nvPr/>
        </p:nvSpPr>
        <p:spPr>
          <a:xfrm>
            <a:off x="6471500" y="1372000"/>
            <a:ext cx="9806100" cy="6144600"/>
          </a:xfrm>
          <a:prstGeom prst="rect">
            <a:avLst/>
          </a:prstGeom>
          <a:noFill/>
          <a:ln>
            <a:noFill/>
          </a:ln>
        </p:spPr>
        <p:txBody>
          <a:bodyPr anchorCtr="0" anchor="t" bIns="182850" lIns="182850" spcFirstLastPara="1" rIns="182850" wrap="square" tIns="182850">
            <a:noAutofit/>
          </a:bodyPr>
          <a:lstStyle/>
          <a:p>
            <a:pPr indent="-457200" lvl="0" marL="457200" rtl="0" algn="l">
              <a:lnSpc>
                <a:spcPct val="115000"/>
              </a:lnSpc>
              <a:spcBef>
                <a:spcPts val="0"/>
              </a:spcBef>
              <a:spcAft>
                <a:spcPts val="0"/>
              </a:spcAft>
              <a:buClr>
                <a:schemeClr val="dk1"/>
              </a:buClr>
              <a:buSzPts val="3600"/>
              <a:buChar char="●"/>
            </a:pPr>
            <a:r>
              <a:rPr lang="en" sz="3600">
                <a:solidFill>
                  <a:schemeClr val="dk1"/>
                </a:solidFill>
                <a:latin typeface="Consolas"/>
                <a:ea typeface="Consolas"/>
                <a:cs typeface="Consolas"/>
                <a:sym typeface="Consolas"/>
              </a:rPr>
              <a:t>1</a:t>
            </a:r>
            <a:r>
              <a:rPr lang="en" sz="3600">
                <a:solidFill>
                  <a:schemeClr val="dk1"/>
                </a:solidFill>
              </a:rPr>
              <a:t>: World</a:t>
            </a:r>
            <a:endParaRPr sz="3600">
              <a:solidFill>
                <a:schemeClr val="dk1"/>
              </a:solidFill>
            </a:endParaRPr>
          </a:p>
          <a:p>
            <a:pPr indent="0" lvl="0" marL="914400" rtl="0" algn="l">
              <a:lnSpc>
                <a:spcPct val="115000"/>
              </a:lnSpc>
              <a:spcBef>
                <a:spcPts val="0"/>
              </a:spcBef>
              <a:spcAft>
                <a:spcPts val="0"/>
              </a:spcAft>
              <a:buNone/>
            </a:pPr>
            <a:r>
              <a:t/>
            </a:r>
            <a:endParaRPr sz="3600">
              <a:solidFill>
                <a:schemeClr val="dk1"/>
              </a:solidFill>
            </a:endParaRPr>
          </a:p>
          <a:p>
            <a:pPr indent="-457200" lvl="0" marL="457200" rtl="0" algn="l">
              <a:lnSpc>
                <a:spcPct val="115000"/>
              </a:lnSpc>
              <a:spcBef>
                <a:spcPts val="0"/>
              </a:spcBef>
              <a:spcAft>
                <a:spcPts val="0"/>
              </a:spcAft>
              <a:buClr>
                <a:schemeClr val="dk1"/>
              </a:buClr>
              <a:buSzPts val="3600"/>
              <a:buChar char="●"/>
            </a:pPr>
            <a:r>
              <a:rPr lang="en" sz="3600">
                <a:solidFill>
                  <a:schemeClr val="dk1"/>
                </a:solidFill>
                <a:latin typeface="Consolas"/>
                <a:ea typeface="Consolas"/>
                <a:cs typeface="Consolas"/>
                <a:sym typeface="Consolas"/>
              </a:rPr>
              <a:t>5</a:t>
            </a:r>
            <a:r>
              <a:rPr lang="en" sz="3600">
                <a:solidFill>
                  <a:schemeClr val="dk1"/>
                </a:solidFill>
              </a:rPr>
              <a:t>: Landmass/continent</a:t>
            </a:r>
            <a:endParaRPr sz="3600">
              <a:solidFill>
                <a:schemeClr val="dk1"/>
              </a:solidFill>
            </a:endParaRPr>
          </a:p>
          <a:p>
            <a:pPr indent="0" lvl="0" marL="914400" rtl="0" algn="l">
              <a:lnSpc>
                <a:spcPct val="115000"/>
              </a:lnSpc>
              <a:spcBef>
                <a:spcPts val="0"/>
              </a:spcBef>
              <a:spcAft>
                <a:spcPts val="0"/>
              </a:spcAft>
              <a:buNone/>
            </a:pPr>
            <a:r>
              <a:t/>
            </a:r>
            <a:endParaRPr sz="3600">
              <a:solidFill>
                <a:schemeClr val="dk1"/>
              </a:solidFill>
            </a:endParaRPr>
          </a:p>
          <a:p>
            <a:pPr indent="-457200" lvl="0" marL="457200" rtl="0" algn="l">
              <a:lnSpc>
                <a:spcPct val="115000"/>
              </a:lnSpc>
              <a:spcBef>
                <a:spcPts val="0"/>
              </a:spcBef>
              <a:spcAft>
                <a:spcPts val="0"/>
              </a:spcAft>
              <a:buClr>
                <a:schemeClr val="dk1"/>
              </a:buClr>
              <a:buSzPts val="3600"/>
              <a:buChar char="●"/>
            </a:pPr>
            <a:r>
              <a:rPr lang="en" sz="3600">
                <a:solidFill>
                  <a:schemeClr val="dk1"/>
                </a:solidFill>
                <a:latin typeface="Consolas"/>
                <a:ea typeface="Consolas"/>
                <a:cs typeface="Consolas"/>
                <a:sym typeface="Consolas"/>
              </a:rPr>
              <a:t>10</a:t>
            </a:r>
            <a:r>
              <a:rPr lang="en" sz="3600">
                <a:solidFill>
                  <a:schemeClr val="dk1"/>
                </a:solidFill>
              </a:rPr>
              <a:t>: City</a:t>
            </a:r>
            <a:endParaRPr sz="3600">
              <a:solidFill>
                <a:schemeClr val="dk1"/>
              </a:solidFill>
            </a:endParaRPr>
          </a:p>
          <a:p>
            <a:pPr indent="0" lvl="0" marL="914400" rtl="0" algn="l">
              <a:lnSpc>
                <a:spcPct val="115000"/>
              </a:lnSpc>
              <a:spcBef>
                <a:spcPts val="0"/>
              </a:spcBef>
              <a:spcAft>
                <a:spcPts val="0"/>
              </a:spcAft>
              <a:buNone/>
            </a:pPr>
            <a:r>
              <a:t/>
            </a:r>
            <a:endParaRPr sz="3600">
              <a:solidFill>
                <a:schemeClr val="dk1"/>
              </a:solidFill>
            </a:endParaRPr>
          </a:p>
          <a:p>
            <a:pPr indent="-457200" lvl="0" marL="457200" rtl="0" algn="l">
              <a:lnSpc>
                <a:spcPct val="115000"/>
              </a:lnSpc>
              <a:spcBef>
                <a:spcPts val="0"/>
              </a:spcBef>
              <a:spcAft>
                <a:spcPts val="0"/>
              </a:spcAft>
              <a:buClr>
                <a:schemeClr val="dk1"/>
              </a:buClr>
              <a:buSzPts val="3600"/>
              <a:buChar char="●"/>
            </a:pPr>
            <a:r>
              <a:rPr lang="en" sz="3600">
                <a:solidFill>
                  <a:schemeClr val="dk1"/>
                </a:solidFill>
                <a:latin typeface="Consolas"/>
                <a:ea typeface="Consolas"/>
                <a:cs typeface="Consolas"/>
                <a:sym typeface="Consolas"/>
              </a:rPr>
              <a:t>15</a:t>
            </a:r>
            <a:r>
              <a:rPr lang="en" sz="3600">
                <a:solidFill>
                  <a:schemeClr val="dk1"/>
                </a:solidFill>
              </a:rPr>
              <a:t>: Streets</a:t>
            </a:r>
            <a:endParaRPr sz="3600">
              <a:solidFill>
                <a:schemeClr val="dk1"/>
              </a:solidFill>
            </a:endParaRPr>
          </a:p>
          <a:p>
            <a:pPr indent="0" lvl="0" marL="914400" rtl="0" algn="l">
              <a:lnSpc>
                <a:spcPct val="115000"/>
              </a:lnSpc>
              <a:spcBef>
                <a:spcPts val="0"/>
              </a:spcBef>
              <a:spcAft>
                <a:spcPts val="0"/>
              </a:spcAft>
              <a:buNone/>
            </a:pPr>
            <a:r>
              <a:t/>
            </a:r>
            <a:endParaRPr sz="3600">
              <a:solidFill>
                <a:schemeClr val="dk1"/>
              </a:solidFill>
            </a:endParaRPr>
          </a:p>
          <a:p>
            <a:pPr indent="-457200" lvl="0" marL="457200" rtl="0" algn="l">
              <a:lnSpc>
                <a:spcPct val="115000"/>
              </a:lnSpc>
              <a:spcBef>
                <a:spcPts val="0"/>
              </a:spcBef>
              <a:spcAft>
                <a:spcPts val="0"/>
              </a:spcAft>
              <a:buClr>
                <a:schemeClr val="dk1"/>
              </a:buClr>
              <a:buSzPts val="3600"/>
              <a:buChar char="●"/>
            </a:pPr>
            <a:r>
              <a:rPr lang="en" sz="3600">
                <a:solidFill>
                  <a:schemeClr val="dk1"/>
                </a:solidFill>
                <a:latin typeface="Consolas"/>
                <a:ea typeface="Consolas"/>
                <a:cs typeface="Consolas"/>
                <a:sym typeface="Consolas"/>
              </a:rPr>
              <a:t>20</a:t>
            </a:r>
            <a:r>
              <a:rPr lang="en" sz="3600">
                <a:solidFill>
                  <a:schemeClr val="dk1"/>
                </a:solidFill>
              </a:rPr>
              <a:t>: Buildings</a:t>
            </a:r>
            <a:endParaRPr sz="3600">
              <a:solidFill>
                <a:schemeClr val="dk1"/>
              </a:solidFill>
            </a:endParaRPr>
          </a:p>
        </p:txBody>
      </p:sp>
      <p:sp>
        <p:nvSpPr>
          <p:cNvPr id="212" name="Google Shape;212;p37"/>
          <p:cNvSpPr txBox="1"/>
          <p:nvPr/>
        </p:nvSpPr>
        <p:spPr>
          <a:xfrm>
            <a:off x="1040250" y="1345100"/>
            <a:ext cx="7131000" cy="101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4800">
                <a:solidFill>
                  <a:srgbClr val="2E3D49"/>
                </a:solidFill>
                <a:latin typeface="Open Sans"/>
                <a:ea typeface="Open Sans"/>
                <a:cs typeface="Open Sans"/>
                <a:sym typeface="Open Sans"/>
              </a:rPr>
              <a:t>Zoom Level</a:t>
            </a:r>
            <a:r>
              <a:rPr b="1" lang="en" sz="4800">
                <a:solidFill>
                  <a:srgbClr val="2E3D49"/>
                </a:solidFill>
                <a:latin typeface="Open Sans"/>
                <a:ea typeface="Open Sans"/>
                <a:cs typeface="Open Sans"/>
                <a:sym typeface="Open Sans"/>
              </a:rPr>
              <a:t> </a:t>
            </a:r>
            <a:endParaRPr b="1" sz="4800">
              <a:solidFill>
                <a:srgbClr val="2E3D49"/>
              </a:solidFill>
              <a:latin typeface="Open Sans"/>
              <a:ea typeface="Open Sans"/>
              <a:cs typeface="Open Sans"/>
              <a:sym typeface="Open Sans"/>
            </a:endParaRPr>
          </a:p>
          <a:p>
            <a:pPr indent="0" lvl="0" marL="0" rtl="0" algn="l">
              <a:spcBef>
                <a:spcPts val="0"/>
              </a:spcBef>
              <a:spcAft>
                <a:spcPts val="0"/>
              </a:spcAft>
              <a:buNone/>
            </a:pPr>
            <a:r>
              <a:t/>
            </a:r>
            <a:endParaRPr b="1" sz="4000">
              <a:solidFill>
                <a:srgbClr val="2E3D49"/>
              </a:solidFill>
              <a:latin typeface="Open Sans"/>
              <a:ea typeface="Open Sans"/>
              <a:cs typeface="Open Sans"/>
              <a:sym typeface="Open Sans"/>
            </a:endParaRPr>
          </a:p>
        </p:txBody>
      </p:sp>
      <p:sp>
        <p:nvSpPr>
          <p:cNvPr id="213" name="Google Shape;213;p37"/>
          <p:cNvSpPr txBox="1"/>
          <p:nvPr/>
        </p:nvSpPr>
        <p:spPr>
          <a:xfrm>
            <a:off x="1040250" y="2299800"/>
            <a:ext cx="6603600" cy="988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t/>
            </a:r>
            <a:endParaRPr sz="3600">
              <a:solidFill>
                <a:srgbClr val="2E3D49"/>
              </a:solidFill>
              <a:latin typeface="Open Sans"/>
              <a:ea typeface="Open Sans"/>
              <a:cs typeface="Open Sans"/>
              <a:sym typeface="Open Sans"/>
            </a:endParaRPr>
          </a:p>
        </p:txBody>
      </p:sp>
      <p:cxnSp>
        <p:nvCxnSpPr>
          <p:cNvPr id="214" name="Google Shape;214;p37"/>
          <p:cNvCxnSpPr/>
          <p:nvPr/>
        </p:nvCxnSpPr>
        <p:spPr>
          <a:xfrm>
            <a:off x="1174350" y="2261500"/>
            <a:ext cx="1462200" cy="0"/>
          </a:xfrm>
          <a:prstGeom prst="straightConnector1">
            <a:avLst/>
          </a:prstGeom>
          <a:noFill/>
          <a:ln cap="flat" cmpd="sng" w="9525">
            <a:solidFill>
              <a:schemeClr val="dk2"/>
            </a:solidFill>
            <a:prstDash val="solid"/>
            <a:round/>
            <a:headEnd len="med" w="med" type="none"/>
            <a:tailEnd len="med" w="med" type="none"/>
          </a:ln>
        </p:spPr>
      </p:cxnSp>
      <p:cxnSp>
        <p:nvCxnSpPr>
          <p:cNvPr id="215" name="Google Shape;215;p37"/>
          <p:cNvCxnSpPr/>
          <p:nvPr/>
        </p:nvCxnSpPr>
        <p:spPr>
          <a:xfrm>
            <a:off x="6223800" y="1601050"/>
            <a:ext cx="0" cy="1555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38"/>
          <p:cNvSpPr txBox="1"/>
          <p:nvPr/>
        </p:nvSpPr>
        <p:spPr>
          <a:xfrm>
            <a:off x="1665200" y="1803175"/>
            <a:ext cx="10945800" cy="3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Demo: Move Camera</a:t>
            </a:r>
            <a:endParaRPr sz="4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39"/>
          <p:cNvSpPr txBox="1"/>
          <p:nvPr/>
        </p:nvSpPr>
        <p:spPr>
          <a:xfrm>
            <a:off x="1665200" y="1803175"/>
            <a:ext cx="10945800" cy="3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Demo: Add Marker</a:t>
            </a:r>
            <a:endParaRPr sz="4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40"/>
          <p:cNvSpPr txBox="1"/>
          <p:nvPr/>
        </p:nvSpPr>
        <p:spPr>
          <a:xfrm>
            <a:off x="3956550" y="4447600"/>
            <a:ext cx="10165500" cy="988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4800">
                <a:solidFill>
                  <a:srgbClr val="2E3D49"/>
                </a:solidFill>
                <a:latin typeface="Open Sans"/>
                <a:ea typeface="Open Sans"/>
                <a:cs typeface="Open Sans"/>
                <a:sym typeface="Open Sans"/>
              </a:rPr>
              <a:t>Adding Markers on long click</a:t>
            </a:r>
            <a:endParaRPr b="1" sz="4800">
              <a:solidFill>
                <a:srgbClr val="2E3D49"/>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41"/>
          <p:cNvSpPr txBox="1"/>
          <p:nvPr/>
        </p:nvSpPr>
        <p:spPr>
          <a:xfrm>
            <a:off x="6471500" y="1372000"/>
            <a:ext cx="10320000" cy="7590000"/>
          </a:xfrm>
          <a:prstGeom prst="rect">
            <a:avLst/>
          </a:prstGeom>
          <a:noFill/>
          <a:ln>
            <a:noFill/>
          </a:ln>
        </p:spPr>
        <p:txBody>
          <a:bodyPr anchorCtr="0" anchor="t" bIns="182850" lIns="182850" spcFirstLastPara="1" rIns="182850" wrap="square" tIns="182850">
            <a:noAutofit/>
          </a:bodyPr>
          <a:lstStyle/>
          <a:p>
            <a:pPr indent="-711200" lvl="0" marL="914400" rtl="0" algn="l">
              <a:lnSpc>
                <a:spcPct val="115000"/>
              </a:lnSpc>
              <a:spcBef>
                <a:spcPts val="300"/>
              </a:spcBef>
              <a:spcAft>
                <a:spcPts val="0"/>
              </a:spcAft>
              <a:buClr>
                <a:srgbClr val="3C4043"/>
              </a:buClr>
              <a:buSzPts val="4000"/>
              <a:buFont typeface="Roboto"/>
              <a:buChar char="●"/>
            </a:pPr>
            <a:r>
              <a:rPr lang="en" sz="4000">
                <a:solidFill>
                  <a:schemeClr val="accent2"/>
                </a:solidFill>
                <a:latin typeface="Roboto"/>
                <a:ea typeface="Roboto"/>
                <a:cs typeface="Roboto"/>
                <a:sym typeface="Roboto"/>
              </a:rPr>
              <a:t>Called when the user makes a long-press gesture on the map, but only if none of the overlays of the map handled the gesture. </a:t>
            </a:r>
            <a:endParaRPr sz="4000">
              <a:solidFill>
                <a:schemeClr val="accent2"/>
              </a:solidFill>
              <a:latin typeface="Roboto"/>
              <a:ea typeface="Roboto"/>
              <a:cs typeface="Roboto"/>
              <a:sym typeface="Roboto"/>
            </a:endParaRPr>
          </a:p>
          <a:p>
            <a:pPr indent="0" lvl="0" marL="914400" rtl="0" algn="l">
              <a:lnSpc>
                <a:spcPct val="115000"/>
              </a:lnSpc>
              <a:spcBef>
                <a:spcPts val="900"/>
              </a:spcBef>
              <a:spcAft>
                <a:spcPts val="0"/>
              </a:spcAft>
              <a:buNone/>
            </a:pPr>
            <a:r>
              <a:t/>
            </a:r>
            <a:endParaRPr sz="4000">
              <a:solidFill>
                <a:schemeClr val="accent2"/>
              </a:solidFill>
              <a:latin typeface="Roboto"/>
              <a:ea typeface="Roboto"/>
              <a:cs typeface="Roboto"/>
              <a:sym typeface="Roboto"/>
            </a:endParaRPr>
          </a:p>
          <a:p>
            <a:pPr indent="-711200" lvl="0" marL="914400" rtl="0" algn="l">
              <a:lnSpc>
                <a:spcPct val="115000"/>
              </a:lnSpc>
              <a:spcBef>
                <a:spcPts val="900"/>
              </a:spcBef>
              <a:spcAft>
                <a:spcPts val="0"/>
              </a:spcAft>
              <a:buClr>
                <a:srgbClr val="3C4043"/>
              </a:buClr>
              <a:buSzPts val="4000"/>
              <a:buFont typeface="Roboto"/>
              <a:buChar char="●"/>
            </a:pPr>
            <a:r>
              <a:rPr lang="en" sz="4000">
                <a:solidFill>
                  <a:schemeClr val="accent2"/>
                </a:solidFill>
                <a:latin typeface="Roboto"/>
                <a:ea typeface="Roboto"/>
                <a:cs typeface="Roboto"/>
                <a:sym typeface="Roboto"/>
              </a:rPr>
              <a:t>Implementations of this method are always invoked on the Android UI thread.</a:t>
            </a:r>
            <a:endParaRPr sz="4000">
              <a:solidFill>
                <a:schemeClr val="accent2"/>
              </a:solidFill>
              <a:latin typeface="Roboto"/>
              <a:ea typeface="Roboto"/>
              <a:cs typeface="Roboto"/>
              <a:sym typeface="Roboto"/>
            </a:endParaRPr>
          </a:p>
        </p:txBody>
      </p:sp>
      <p:sp>
        <p:nvSpPr>
          <p:cNvPr id="236" name="Google Shape;236;p41"/>
          <p:cNvSpPr txBox="1"/>
          <p:nvPr/>
        </p:nvSpPr>
        <p:spPr>
          <a:xfrm>
            <a:off x="1040250" y="1345100"/>
            <a:ext cx="7131000" cy="101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4000">
                <a:solidFill>
                  <a:srgbClr val="2E3D49"/>
                </a:solidFill>
                <a:latin typeface="Open Sans"/>
                <a:ea typeface="Open Sans"/>
                <a:cs typeface="Open Sans"/>
                <a:sym typeface="Open Sans"/>
              </a:rPr>
              <a:t>onMapLongClick() </a:t>
            </a:r>
            <a:endParaRPr b="1" sz="4000">
              <a:solidFill>
                <a:srgbClr val="2E3D49"/>
              </a:solidFill>
              <a:latin typeface="Open Sans"/>
              <a:ea typeface="Open Sans"/>
              <a:cs typeface="Open Sans"/>
              <a:sym typeface="Open Sans"/>
            </a:endParaRPr>
          </a:p>
        </p:txBody>
      </p:sp>
      <p:sp>
        <p:nvSpPr>
          <p:cNvPr id="237" name="Google Shape;237;p41"/>
          <p:cNvSpPr txBox="1"/>
          <p:nvPr/>
        </p:nvSpPr>
        <p:spPr>
          <a:xfrm>
            <a:off x="1040250" y="2299800"/>
            <a:ext cx="6603600" cy="988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t/>
            </a:r>
            <a:endParaRPr sz="3600">
              <a:solidFill>
                <a:srgbClr val="2E3D49"/>
              </a:solidFill>
              <a:latin typeface="Open Sans"/>
              <a:ea typeface="Open Sans"/>
              <a:cs typeface="Open Sans"/>
              <a:sym typeface="Open Sans"/>
            </a:endParaRPr>
          </a:p>
        </p:txBody>
      </p:sp>
      <p:cxnSp>
        <p:nvCxnSpPr>
          <p:cNvPr id="238" name="Google Shape;238;p41"/>
          <p:cNvCxnSpPr/>
          <p:nvPr/>
        </p:nvCxnSpPr>
        <p:spPr>
          <a:xfrm>
            <a:off x="1174350" y="2261500"/>
            <a:ext cx="1462200" cy="0"/>
          </a:xfrm>
          <a:prstGeom prst="straightConnector1">
            <a:avLst/>
          </a:prstGeom>
          <a:noFill/>
          <a:ln cap="flat" cmpd="sng" w="9525">
            <a:solidFill>
              <a:schemeClr val="dk2"/>
            </a:solidFill>
            <a:prstDash val="solid"/>
            <a:round/>
            <a:headEnd len="med" w="med" type="none"/>
            <a:tailEnd len="med" w="med" type="none"/>
          </a:ln>
        </p:spPr>
      </p:cxnSp>
      <p:cxnSp>
        <p:nvCxnSpPr>
          <p:cNvPr id="239" name="Google Shape;239;p41"/>
          <p:cNvCxnSpPr/>
          <p:nvPr/>
        </p:nvCxnSpPr>
        <p:spPr>
          <a:xfrm>
            <a:off x="6223800" y="1601050"/>
            <a:ext cx="0" cy="1555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623400" y="890050"/>
            <a:ext cx="170412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t>Demo: Final App</a:t>
            </a:r>
            <a:endParaRPr/>
          </a:p>
        </p:txBody>
      </p:sp>
      <p:sp>
        <p:nvSpPr>
          <p:cNvPr id="69" name="Google Shape;69;p15"/>
          <p:cNvSpPr txBox="1"/>
          <p:nvPr>
            <p:ph idx="1" type="body"/>
          </p:nvPr>
        </p:nvSpPr>
        <p:spPr>
          <a:xfrm>
            <a:off x="623400" y="2304950"/>
            <a:ext cx="17041200" cy="6832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42"/>
          <p:cNvSpPr txBox="1"/>
          <p:nvPr/>
        </p:nvSpPr>
        <p:spPr>
          <a:xfrm>
            <a:off x="1665200" y="1803175"/>
            <a:ext cx="10945800" cy="3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Demo: Add onMapListener</a:t>
            </a:r>
            <a:endParaRPr sz="4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43"/>
          <p:cNvSpPr txBox="1"/>
          <p:nvPr/>
        </p:nvSpPr>
        <p:spPr>
          <a:xfrm>
            <a:off x="6471500" y="1372000"/>
            <a:ext cx="10565100" cy="7507200"/>
          </a:xfrm>
          <a:prstGeom prst="rect">
            <a:avLst/>
          </a:prstGeom>
          <a:noFill/>
          <a:ln>
            <a:noFill/>
          </a:ln>
        </p:spPr>
        <p:txBody>
          <a:bodyPr anchorCtr="0" anchor="t" bIns="182850" lIns="182850" spcFirstLastPara="1" rIns="182850" wrap="square" tIns="182850">
            <a:noAutofit/>
          </a:bodyPr>
          <a:lstStyle/>
          <a:p>
            <a:pPr indent="-711200" lvl="0" marL="914400" rtl="0" algn="l">
              <a:lnSpc>
                <a:spcPct val="115000"/>
              </a:lnSpc>
              <a:spcBef>
                <a:spcPts val="300"/>
              </a:spcBef>
              <a:spcAft>
                <a:spcPts val="0"/>
              </a:spcAft>
              <a:buSzPts val="4000"/>
              <a:buFont typeface="Roboto"/>
              <a:buChar char="●"/>
            </a:pPr>
            <a:r>
              <a:rPr lang="en" sz="4000">
                <a:latin typeface="Roboto"/>
                <a:ea typeface="Roboto"/>
                <a:cs typeface="Roboto"/>
                <a:sym typeface="Roboto"/>
              </a:rPr>
              <a:t>An info window displays text or images in a popup window above the map. </a:t>
            </a:r>
            <a:endParaRPr sz="4000">
              <a:latin typeface="Roboto"/>
              <a:ea typeface="Roboto"/>
              <a:cs typeface="Roboto"/>
              <a:sym typeface="Roboto"/>
            </a:endParaRPr>
          </a:p>
          <a:p>
            <a:pPr indent="0" lvl="0" marL="914400" rtl="0" algn="l">
              <a:lnSpc>
                <a:spcPct val="115000"/>
              </a:lnSpc>
              <a:spcBef>
                <a:spcPts val="900"/>
              </a:spcBef>
              <a:spcAft>
                <a:spcPts val="0"/>
              </a:spcAft>
              <a:buNone/>
            </a:pPr>
            <a:r>
              <a:t/>
            </a:r>
            <a:endParaRPr sz="4000">
              <a:latin typeface="Roboto"/>
              <a:ea typeface="Roboto"/>
              <a:cs typeface="Roboto"/>
              <a:sym typeface="Roboto"/>
            </a:endParaRPr>
          </a:p>
          <a:p>
            <a:pPr indent="-711200" lvl="0" marL="914400" rtl="0" algn="l">
              <a:lnSpc>
                <a:spcPct val="115000"/>
              </a:lnSpc>
              <a:spcBef>
                <a:spcPts val="900"/>
              </a:spcBef>
              <a:spcAft>
                <a:spcPts val="0"/>
              </a:spcAft>
              <a:buSzPts val="4000"/>
              <a:buFont typeface="Roboto"/>
              <a:buChar char="●"/>
            </a:pPr>
            <a:r>
              <a:rPr lang="en" sz="4000">
                <a:latin typeface="Roboto"/>
                <a:ea typeface="Roboto"/>
                <a:cs typeface="Roboto"/>
                <a:sym typeface="Roboto"/>
              </a:rPr>
              <a:t>Info windows are always anchored to a </a:t>
            </a:r>
            <a:r>
              <a:rPr lang="en" sz="4000">
                <a:uFill>
                  <a:noFill/>
                </a:uFill>
                <a:latin typeface="Roboto"/>
                <a:ea typeface="Roboto"/>
                <a:cs typeface="Roboto"/>
                <a:sym typeface="Roboto"/>
                <a:hlinkClick r:id="rId4"/>
              </a:rPr>
              <a:t>marker</a:t>
            </a:r>
            <a:r>
              <a:rPr lang="en" sz="4000">
                <a:latin typeface="Roboto"/>
                <a:ea typeface="Roboto"/>
                <a:cs typeface="Roboto"/>
                <a:sym typeface="Roboto"/>
              </a:rPr>
              <a:t>. </a:t>
            </a:r>
            <a:endParaRPr sz="4000">
              <a:latin typeface="Roboto"/>
              <a:ea typeface="Roboto"/>
              <a:cs typeface="Roboto"/>
              <a:sym typeface="Roboto"/>
            </a:endParaRPr>
          </a:p>
          <a:p>
            <a:pPr indent="0" lvl="0" marL="914400" rtl="0" algn="l">
              <a:lnSpc>
                <a:spcPct val="115000"/>
              </a:lnSpc>
              <a:spcBef>
                <a:spcPts val="900"/>
              </a:spcBef>
              <a:spcAft>
                <a:spcPts val="0"/>
              </a:spcAft>
              <a:buNone/>
            </a:pPr>
            <a:r>
              <a:t/>
            </a:r>
            <a:endParaRPr sz="4000">
              <a:latin typeface="Roboto"/>
              <a:ea typeface="Roboto"/>
              <a:cs typeface="Roboto"/>
              <a:sym typeface="Roboto"/>
            </a:endParaRPr>
          </a:p>
          <a:p>
            <a:pPr indent="-711200" lvl="0" marL="914400" rtl="0" algn="l">
              <a:lnSpc>
                <a:spcPct val="115000"/>
              </a:lnSpc>
              <a:spcBef>
                <a:spcPts val="900"/>
              </a:spcBef>
              <a:spcAft>
                <a:spcPts val="0"/>
              </a:spcAft>
              <a:buSzPts val="4000"/>
              <a:buFont typeface="Roboto"/>
              <a:buChar char="●"/>
            </a:pPr>
            <a:r>
              <a:rPr lang="en" sz="4000">
                <a:latin typeface="Roboto"/>
                <a:ea typeface="Roboto"/>
                <a:cs typeface="Roboto"/>
                <a:sym typeface="Roboto"/>
              </a:rPr>
              <a:t>Their default behavior is to display when the marker is tapped.</a:t>
            </a:r>
            <a:endParaRPr sz="4000">
              <a:latin typeface="Roboto"/>
              <a:ea typeface="Roboto"/>
              <a:cs typeface="Roboto"/>
              <a:sym typeface="Roboto"/>
            </a:endParaRPr>
          </a:p>
        </p:txBody>
      </p:sp>
      <p:sp>
        <p:nvSpPr>
          <p:cNvPr id="250" name="Google Shape;250;p43"/>
          <p:cNvSpPr txBox="1"/>
          <p:nvPr/>
        </p:nvSpPr>
        <p:spPr>
          <a:xfrm>
            <a:off x="1040250" y="1345100"/>
            <a:ext cx="7131000" cy="101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4000">
                <a:solidFill>
                  <a:srgbClr val="2E3D49"/>
                </a:solidFill>
                <a:latin typeface="Open Sans"/>
                <a:ea typeface="Open Sans"/>
                <a:cs typeface="Open Sans"/>
                <a:sym typeface="Open Sans"/>
              </a:rPr>
              <a:t>InfoWindow</a:t>
            </a:r>
            <a:endParaRPr b="1" sz="4000">
              <a:solidFill>
                <a:srgbClr val="2E3D49"/>
              </a:solidFill>
              <a:latin typeface="Open Sans"/>
              <a:ea typeface="Open Sans"/>
              <a:cs typeface="Open Sans"/>
              <a:sym typeface="Open Sans"/>
            </a:endParaRPr>
          </a:p>
        </p:txBody>
      </p:sp>
      <p:sp>
        <p:nvSpPr>
          <p:cNvPr id="251" name="Google Shape;251;p43"/>
          <p:cNvSpPr txBox="1"/>
          <p:nvPr/>
        </p:nvSpPr>
        <p:spPr>
          <a:xfrm>
            <a:off x="1040250" y="2299800"/>
            <a:ext cx="6603600" cy="988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t/>
            </a:r>
            <a:endParaRPr sz="3600">
              <a:solidFill>
                <a:srgbClr val="2E3D49"/>
              </a:solidFill>
              <a:latin typeface="Open Sans"/>
              <a:ea typeface="Open Sans"/>
              <a:cs typeface="Open Sans"/>
              <a:sym typeface="Open Sans"/>
            </a:endParaRPr>
          </a:p>
        </p:txBody>
      </p:sp>
      <p:cxnSp>
        <p:nvCxnSpPr>
          <p:cNvPr id="252" name="Google Shape;252;p43"/>
          <p:cNvCxnSpPr/>
          <p:nvPr/>
        </p:nvCxnSpPr>
        <p:spPr>
          <a:xfrm>
            <a:off x="1174350" y="2261500"/>
            <a:ext cx="1462200" cy="0"/>
          </a:xfrm>
          <a:prstGeom prst="straightConnector1">
            <a:avLst/>
          </a:prstGeom>
          <a:noFill/>
          <a:ln cap="flat" cmpd="sng" w="9525">
            <a:solidFill>
              <a:schemeClr val="dk2"/>
            </a:solidFill>
            <a:prstDash val="solid"/>
            <a:round/>
            <a:headEnd len="med" w="med" type="none"/>
            <a:tailEnd len="med" w="med" type="none"/>
          </a:ln>
        </p:spPr>
      </p:cxnSp>
      <p:cxnSp>
        <p:nvCxnSpPr>
          <p:cNvPr id="253" name="Google Shape;253;p43"/>
          <p:cNvCxnSpPr/>
          <p:nvPr/>
        </p:nvCxnSpPr>
        <p:spPr>
          <a:xfrm>
            <a:off x="6223800" y="1601050"/>
            <a:ext cx="0" cy="1555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0" st="0"/>
                                            </p:txEl>
                                          </p:spTgt>
                                        </p:tgtEl>
                                        <p:attrNameLst>
                                          <p:attrName>style.visibility</p:attrName>
                                        </p:attrNameLst>
                                      </p:cBhvr>
                                      <p:to>
                                        <p:strVal val="visible"/>
                                      </p:to>
                                    </p:set>
                                    <p:animEffect filter="fade" transition="in">
                                      <p:cBhvr>
                                        <p:cTn dur="1000"/>
                                        <p:tgtEl>
                                          <p:spTgt spid="2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1" st="1"/>
                                            </p:txEl>
                                          </p:spTgt>
                                        </p:tgtEl>
                                        <p:attrNameLst>
                                          <p:attrName>style.visibility</p:attrName>
                                        </p:attrNameLst>
                                      </p:cBhvr>
                                      <p:to>
                                        <p:strVal val="visible"/>
                                      </p:to>
                                    </p:set>
                                    <p:animEffect filter="fade" transition="in">
                                      <p:cBhvr>
                                        <p:cTn dur="1000"/>
                                        <p:tgtEl>
                                          <p:spTgt spid="2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2" st="2"/>
                                            </p:txEl>
                                          </p:spTgt>
                                        </p:tgtEl>
                                        <p:attrNameLst>
                                          <p:attrName>style.visibility</p:attrName>
                                        </p:attrNameLst>
                                      </p:cBhvr>
                                      <p:to>
                                        <p:strVal val="visible"/>
                                      </p:to>
                                    </p:set>
                                    <p:animEffect filter="fade" transition="in">
                                      <p:cBhvr>
                                        <p:cTn dur="1000"/>
                                        <p:tgtEl>
                                          <p:spTgt spid="2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3" st="3"/>
                                            </p:txEl>
                                          </p:spTgt>
                                        </p:tgtEl>
                                        <p:attrNameLst>
                                          <p:attrName>style.visibility</p:attrName>
                                        </p:attrNameLst>
                                      </p:cBhvr>
                                      <p:to>
                                        <p:strVal val="visible"/>
                                      </p:to>
                                    </p:set>
                                    <p:animEffect filter="fade" transition="in">
                                      <p:cBhvr>
                                        <p:cTn dur="1000"/>
                                        <p:tgtEl>
                                          <p:spTgt spid="2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4" st="4"/>
                                            </p:txEl>
                                          </p:spTgt>
                                        </p:tgtEl>
                                        <p:attrNameLst>
                                          <p:attrName>style.visibility</p:attrName>
                                        </p:attrNameLst>
                                      </p:cBhvr>
                                      <p:to>
                                        <p:strVal val="visible"/>
                                      </p:to>
                                    </p:set>
                                    <p:animEffect filter="fade" transition="in">
                                      <p:cBhvr>
                                        <p:cTn dur="1000"/>
                                        <p:tgtEl>
                                          <p:spTgt spid="24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44"/>
          <p:cNvSpPr txBox="1"/>
          <p:nvPr/>
        </p:nvSpPr>
        <p:spPr>
          <a:xfrm>
            <a:off x="1665200" y="1803175"/>
            <a:ext cx="10945800" cy="3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Demo: Add InfoWindow</a:t>
            </a:r>
            <a:endParaRPr sz="4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45"/>
          <p:cNvSpPr txBox="1"/>
          <p:nvPr/>
        </p:nvSpPr>
        <p:spPr>
          <a:xfrm>
            <a:off x="4562425" y="4447600"/>
            <a:ext cx="9048000" cy="988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4800">
                <a:solidFill>
                  <a:srgbClr val="2E3D49"/>
                </a:solidFill>
                <a:latin typeface="Open Sans"/>
                <a:ea typeface="Open Sans"/>
                <a:cs typeface="Open Sans"/>
                <a:sym typeface="Open Sans"/>
              </a:rPr>
              <a:t>Add a POI Listener</a:t>
            </a:r>
            <a:endParaRPr b="1" sz="4800">
              <a:solidFill>
                <a:srgbClr val="2E3D49"/>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46"/>
          <p:cNvSpPr txBox="1"/>
          <p:nvPr/>
        </p:nvSpPr>
        <p:spPr>
          <a:xfrm>
            <a:off x="6471500" y="1372000"/>
            <a:ext cx="10420800" cy="7760100"/>
          </a:xfrm>
          <a:prstGeom prst="rect">
            <a:avLst/>
          </a:prstGeom>
          <a:noFill/>
          <a:ln>
            <a:noFill/>
          </a:ln>
        </p:spPr>
        <p:txBody>
          <a:bodyPr anchorCtr="0" anchor="t" bIns="182850" lIns="182850" spcFirstLastPara="1" rIns="182850" wrap="square" tIns="182850">
            <a:noAutofit/>
          </a:bodyPr>
          <a:lstStyle/>
          <a:p>
            <a:pPr indent="-711200" lvl="0" marL="914400" rtl="0" algn="l">
              <a:lnSpc>
                <a:spcPct val="115000"/>
              </a:lnSpc>
              <a:spcBef>
                <a:spcPts val="300"/>
              </a:spcBef>
              <a:spcAft>
                <a:spcPts val="0"/>
              </a:spcAft>
              <a:buClr>
                <a:srgbClr val="3C4043"/>
              </a:buClr>
              <a:buSzPts val="4000"/>
              <a:buFont typeface="Roboto"/>
              <a:buChar char="●"/>
            </a:pPr>
            <a:r>
              <a:rPr lang="en" sz="4000">
                <a:solidFill>
                  <a:schemeClr val="accent2"/>
                </a:solidFill>
                <a:latin typeface="Roboto"/>
                <a:ea typeface="Roboto"/>
                <a:cs typeface="Roboto"/>
                <a:sym typeface="Roboto"/>
              </a:rPr>
              <a:t>A listener for POI taps.</a:t>
            </a:r>
            <a:endParaRPr sz="4000">
              <a:solidFill>
                <a:schemeClr val="accent2"/>
              </a:solidFill>
              <a:latin typeface="Roboto"/>
              <a:ea typeface="Roboto"/>
              <a:cs typeface="Roboto"/>
              <a:sym typeface="Roboto"/>
            </a:endParaRPr>
          </a:p>
        </p:txBody>
      </p:sp>
      <p:sp>
        <p:nvSpPr>
          <p:cNvPr id="269" name="Google Shape;269;p46"/>
          <p:cNvSpPr txBox="1"/>
          <p:nvPr/>
        </p:nvSpPr>
        <p:spPr>
          <a:xfrm>
            <a:off x="1040250" y="1345100"/>
            <a:ext cx="7131000" cy="101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3800">
                <a:solidFill>
                  <a:srgbClr val="2E3D49"/>
                </a:solidFill>
                <a:latin typeface="Open Sans"/>
                <a:ea typeface="Open Sans"/>
                <a:cs typeface="Open Sans"/>
                <a:sym typeface="Open Sans"/>
              </a:rPr>
              <a:t>onPoiClickListener() </a:t>
            </a:r>
            <a:endParaRPr b="1" sz="3800">
              <a:solidFill>
                <a:srgbClr val="2E3D49"/>
              </a:solidFill>
              <a:latin typeface="Open Sans"/>
              <a:ea typeface="Open Sans"/>
              <a:cs typeface="Open Sans"/>
              <a:sym typeface="Open Sans"/>
            </a:endParaRPr>
          </a:p>
        </p:txBody>
      </p:sp>
      <p:sp>
        <p:nvSpPr>
          <p:cNvPr id="270" name="Google Shape;270;p46"/>
          <p:cNvSpPr txBox="1"/>
          <p:nvPr/>
        </p:nvSpPr>
        <p:spPr>
          <a:xfrm>
            <a:off x="1040250" y="2299800"/>
            <a:ext cx="6603600" cy="988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t/>
            </a:r>
            <a:endParaRPr sz="3600">
              <a:solidFill>
                <a:srgbClr val="2E3D49"/>
              </a:solidFill>
              <a:latin typeface="Open Sans"/>
              <a:ea typeface="Open Sans"/>
              <a:cs typeface="Open Sans"/>
              <a:sym typeface="Open Sans"/>
            </a:endParaRPr>
          </a:p>
        </p:txBody>
      </p:sp>
      <p:cxnSp>
        <p:nvCxnSpPr>
          <p:cNvPr id="271" name="Google Shape;271;p46"/>
          <p:cNvCxnSpPr/>
          <p:nvPr/>
        </p:nvCxnSpPr>
        <p:spPr>
          <a:xfrm>
            <a:off x="1174350" y="2261500"/>
            <a:ext cx="1462200" cy="0"/>
          </a:xfrm>
          <a:prstGeom prst="straightConnector1">
            <a:avLst/>
          </a:prstGeom>
          <a:noFill/>
          <a:ln cap="flat" cmpd="sng" w="9525">
            <a:solidFill>
              <a:schemeClr val="dk2"/>
            </a:solidFill>
            <a:prstDash val="solid"/>
            <a:round/>
            <a:headEnd len="med" w="med" type="none"/>
            <a:tailEnd len="med" w="med" type="none"/>
          </a:ln>
        </p:spPr>
      </p:cxnSp>
      <p:cxnSp>
        <p:nvCxnSpPr>
          <p:cNvPr id="272" name="Google Shape;272;p46"/>
          <p:cNvCxnSpPr/>
          <p:nvPr/>
        </p:nvCxnSpPr>
        <p:spPr>
          <a:xfrm>
            <a:off x="6223800" y="1601050"/>
            <a:ext cx="0" cy="1555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47"/>
          <p:cNvSpPr txBox="1"/>
          <p:nvPr/>
        </p:nvSpPr>
        <p:spPr>
          <a:xfrm>
            <a:off x="1665200" y="1803175"/>
            <a:ext cx="10945800" cy="3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Demo: Add POI Click Listener</a:t>
            </a:r>
            <a:endParaRPr sz="4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48"/>
          <p:cNvSpPr txBox="1"/>
          <p:nvPr/>
        </p:nvSpPr>
        <p:spPr>
          <a:xfrm>
            <a:off x="4562425" y="4447600"/>
            <a:ext cx="9048000" cy="988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4800">
                <a:solidFill>
                  <a:srgbClr val="2E3D49"/>
                </a:solidFill>
                <a:latin typeface="Open Sans"/>
                <a:ea typeface="Open Sans"/>
                <a:cs typeface="Open Sans"/>
                <a:sym typeface="Open Sans"/>
              </a:rPr>
              <a:t>Style your map</a:t>
            </a:r>
            <a:endParaRPr b="1" sz="4800">
              <a:solidFill>
                <a:srgbClr val="2E3D49"/>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49"/>
          <p:cNvSpPr txBox="1"/>
          <p:nvPr/>
        </p:nvSpPr>
        <p:spPr>
          <a:xfrm>
            <a:off x="1665200" y="1803175"/>
            <a:ext cx="10945800" cy="3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Demo: Create Map Style</a:t>
            </a:r>
            <a:endParaRPr sz="4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50"/>
          <p:cNvSpPr txBox="1"/>
          <p:nvPr/>
        </p:nvSpPr>
        <p:spPr>
          <a:xfrm>
            <a:off x="4562425" y="4447600"/>
            <a:ext cx="9048000" cy="988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4800">
                <a:solidFill>
                  <a:srgbClr val="2E3D49"/>
                </a:solidFill>
                <a:latin typeface="Open Sans"/>
                <a:ea typeface="Open Sans"/>
                <a:cs typeface="Open Sans"/>
                <a:sym typeface="Open Sans"/>
              </a:rPr>
              <a:t>Styling your marker</a:t>
            </a:r>
            <a:endParaRPr b="1" sz="4800">
              <a:solidFill>
                <a:srgbClr val="2E3D49"/>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51"/>
          <p:cNvSpPr txBox="1"/>
          <p:nvPr/>
        </p:nvSpPr>
        <p:spPr>
          <a:xfrm>
            <a:off x="1665200" y="1803175"/>
            <a:ext cx="11759400" cy="3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Demo: Style marker in onMapLongClick()</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3" name="Shape 73"/>
        <p:cNvGrpSpPr/>
        <p:nvPr/>
      </p:nvGrpSpPr>
      <p:grpSpPr>
        <a:xfrm>
          <a:off x="0" y="0"/>
          <a:ext cx="0" cy="0"/>
          <a:chOff x="0" y="0"/>
          <a:chExt cx="0" cy="0"/>
        </a:xfrm>
      </p:grpSpPr>
      <p:sp>
        <p:nvSpPr>
          <p:cNvPr id="74" name="Google Shape;74;p16"/>
          <p:cNvSpPr txBox="1"/>
          <p:nvPr/>
        </p:nvSpPr>
        <p:spPr>
          <a:xfrm>
            <a:off x="4562425" y="4447600"/>
            <a:ext cx="9048000" cy="988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4800">
                <a:solidFill>
                  <a:srgbClr val="2E3D49"/>
                </a:solidFill>
                <a:latin typeface="Open Sans"/>
                <a:ea typeface="Open Sans"/>
                <a:cs typeface="Open Sans"/>
                <a:sym typeface="Open Sans"/>
              </a:rPr>
              <a:t>Create a Google Maps project</a:t>
            </a:r>
            <a:endParaRPr b="1" sz="4800">
              <a:solidFill>
                <a:srgbClr val="2E3D49"/>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52"/>
          <p:cNvSpPr txBox="1"/>
          <p:nvPr/>
        </p:nvSpPr>
        <p:spPr>
          <a:xfrm>
            <a:off x="4562425" y="4447600"/>
            <a:ext cx="9048000" cy="988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4800">
                <a:solidFill>
                  <a:srgbClr val="2E3D49"/>
                </a:solidFill>
                <a:latin typeface="Open Sans"/>
                <a:ea typeface="Open Sans"/>
                <a:cs typeface="Open Sans"/>
                <a:sym typeface="Open Sans"/>
              </a:rPr>
              <a:t>Add an overlay</a:t>
            </a:r>
            <a:endParaRPr b="1" sz="4800">
              <a:solidFill>
                <a:srgbClr val="2E3D49"/>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53"/>
          <p:cNvSpPr txBox="1"/>
          <p:nvPr/>
        </p:nvSpPr>
        <p:spPr>
          <a:xfrm>
            <a:off x="6471500" y="1372000"/>
            <a:ext cx="8624100" cy="9648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300"/>
              </a:spcBef>
              <a:spcAft>
                <a:spcPts val="900"/>
              </a:spcAft>
              <a:buNone/>
            </a:pPr>
            <a:r>
              <a:t/>
            </a:r>
            <a:endParaRPr sz="4000">
              <a:solidFill>
                <a:schemeClr val="accent2"/>
              </a:solidFill>
              <a:latin typeface="Roboto"/>
              <a:ea typeface="Roboto"/>
              <a:cs typeface="Roboto"/>
              <a:sym typeface="Roboto"/>
            </a:endParaRPr>
          </a:p>
        </p:txBody>
      </p:sp>
      <p:sp>
        <p:nvSpPr>
          <p:cNvPr id="308" name="Google Shape;308;p53"/>
          <p:cNvSpPr txBox="1"/>
          <p:nvPr/>
        </p:nvSpPr>
        <p:spPr>
          <a:xfrm>
            <a:off x="1040250" y="1345100"/>
            <a:ext cx="7131000" cy="101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3800">
                <a:solidFill>
                  <a:srgbClr val="2E3D49"/>
                </a:solidFill>
                <a:latin typeface="Open Sans"/>
                <a:ea typeface="Open Sans"/>
                <a:cs typeface="Open Sans"/>
                <a:sym typeface="Open Sans"/>
              </a:rPr>
              <a:t>Shapes</a:t>
            </a:r>
            <a:endParaRPr b="1" sz="3800">
              <a:solidFill>
                <a:srgbClr val="2E3D49"/>
              </a:solidFill>
              <a:latin typeface="Open Sans"/>
              <a:ea typeface="Open Sans"/>
              <a:cs typeface="Open Sans"/>
              <a:sym typeface="Open Sans"/>
            </a:endParaRPr>
          </a:p>
        </p:txBody>
      </p:sp>
      <p:sp>
        <p:nvSpPr>
          <p:cNvPr id="309" name="Google Shape;309;p53"/>
          <p:cNvSpPr txBox="1"/>
          <p:nvPr/>
        </p:nvSpPr>
        <p:spPr>
          <a:xfrm>
            <a:off x="1040250" y="2299800"/>
            <a:ext cx="6603600" cy="988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t/>
            </a:r>
            <a:endParaRPr sz="3600">
              <a:solidFill>
                <a:srgbClr val="2E3D49"/>
              </a:solidFill>
              <a:latin typeface="Open Sans"/>
              <a:ea typeface="Open Sans"/>
              <a:cs typeface="Open Sans"/>
              <a:sym typeface="Open Sans"/>
            </a:endParaRPr>
          </a:p>
        </p:txBody>
      </p:sp>
      <p:cxnSp>
        <p:nvCxnSpPr>
          <p:cNvPr id="310" name="Google Shape;310;p53"/>
          <p:cNvCxnSpPr/>
          <p:nvPr/>
        </p:nvCxnSpPr>
        <p:spPr>
          <a:xfrm>
            <a:off x="1174350" y="2261500"/>
            <a:ext cx="1462200" cy="0"/>
          </a:xfrm>
          <a:prstGeom prst="straightConnector1">
            <a:avLst/>
          </a:prstGeom>
          <a:noFill/>
          <a:ln cap="flat" cmpd="sng" w="9525">
            <a:solidFill>
              <a:schemeClr val="dk2"/>
            </a:solidFill>
            <a:prstDash val="solid"/>
            <a:round/>
            <a:headEnd len="med" w="med" type="none"/>
            <a:tailEnd len="med" w="med" type="none"/>
          </a:ln>
        </p:spPr>
      </p:cxnSp>
      <p:cxnSp>
        <p:nvCxnSpPr>
          <p:cNvPr id="311" name="Google Shape;311;p53"/>
          <p:cNvCxnSpPr/>
          <p:nvPr/>
        </p:nvCxnSpPr>
        <p:spPr>
          <a:xfrm>
            <a:off x="6223800" y="1601050"/>
            <a:ext cx="0" cy="1555800"/>
          </a:xfrm>
          <a:prstGeom prst="straightConnector1">
            <a:avLst/>
          </a:prstGeom>
          <a:noFill/>
          <a:ln cap="flat" cmpd="sng" w="9525">
            <a:solidFill>
              <a:schemeClr val="dk2"/>
            </a:solidFill>
            <a:prstDash val="solid"/>
            <a:round/>
            <a:headEnd len="med" w="med" type="none"/>
            <a:tailEnd len="med" w="med" type="none"/>
          </a:ln>
        </p:spPr>
      </p:cxnSp>
      <p:pic>
        <p:nvPicPr>
          <p:cNvPr id="312" name="Google Shape;312;p53"/>
          <p:cNvPicPr preferRelativeResize="0"/>
          <p:nvPr/>
        </p:nvPicPr>
        <p:blipFill>
          <a:blip r:embed="rId4">
            <a:alphaModFix/>
          </a:blip>
          <a:stretch>
            <a:fillRect/>
          </a:stretch>
        </p:blipFill>
        <p:spPr>
          <a:xfrm>
            <a:off x="9269200" y="1517425"/>
            <a:ext cx="4616149" cy="72521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p54"/>
          <p:cNvSpPr txBox="1"/>
          <p:nvPr/>
        </p:nvSpPr>
        <p:spPr>
          <a:xfrm>
            <a:off x="6471500" y="1372000"/>
            <a:ext cx="8624100" cy="9648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300"/>
              </a:spcBef>
              <a:spcAft>
                <a:spcPts val="900"/>
              </a:spcAft>
              <a:buNone/>
            </a:pPr>
            <a:r>
              <a:t/>
            </a:r>
            <a:endParaRPr sz="4000">
              <a:solidFill>
                <a:schemeClr val="accent2"/>
              </a:solidFill>
              <a:latin typeface="Roboto"/>
              <a:ea typeface="Roboto"/>
              <a:cs typeface="Roboto"/>
              <a:sym typeface="Roboto"/>
            </a:endParaRPr>
          </a:p>
        </p:txBody>
      </p:sp>
      <p:sp>
        <p:nvSpPr>
          <p:cNvPr id="318" name="Google Shape;318;p54"/>
          <p:cNvSpPr txBox="1"/>
          <p:nvPr/>
        </p:nvSpPr>
        <p:spPr>
          <a:xfrm>
            <a:off x="1040250" y="1345100"/>
            <a:ext cx="7131000" cy="101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3800">
                <a:solidFill>
                  <a:srgbClr val="2E3D49"/>
                </a:solidFill>
                <a:latin typeface="Open Sans"/>
                <a:ea typeface="Open Sans"/>
                <a:cs typeface="Open Sans"/>
                <a:sym typeface="Open Sans"/>
              </a:rPr>
              <a:t>GroundOverlay</a:t>
            </a:r>
            <a:endParaRPr b="1" sz="3800">
              <a:solidFill>
                <a:srgbClr val="2E3D49"/>
              </a:solidFill>
              <a:latin typeface="Open Sans"/>
              <a:ea typeface="Open Sans"/>
              <a:cs typeface="Open Sans"/>
              <a:sym typeface="Open Sans"/>
            </a:endParaRPr>
          </a:p>
        </p:txBody>
      </p:sp>
      <p:sp>
        <p:nvSpPr>
          <p:cNvPr id="319" name="Google Shape;319;p54"/>
          <p:cNvSpPr txBox="1"/>
          <p:nvPr/>
        </p:nvSpPr>
        <p:spPr>
          <a:xfrm>
            <a:off x="1040250" y="2299800"/>
            <a:ext cx="6603600" cy="988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t/>
            </a:r>
            <a:endParaRPr sz="3600">
              <a:solidFill>
                <a:srgbClr val="2E3D49"/>
              </a:solidFill>
              <a:latin typeface="Open Sans"/>
              <a:ea typeface="Open Sans"/>
              <a:cs typeface="Open Sans"/>
              <a:sym typeface="Open Sans"/>
            </a:endParaRPr>
          </a:p>
        </p:txBody>
      </p:sp>
      <p:cxnSp>
        <p:nvCxnSpPr>
          <p:cNvPr id="320" name="Google Shape;320;p54"/>
          <p:cNvCxnSpPr/>
          <p:nvPr/>
        </p:nvCxnSpPr>
        <p:spPr>
          <a:xfrm>
            <a:off x="1174350" y="2261500"/>
            <a:ext cx="1462200" cy="0"/>
          </a:xfrm>
          <a:prstGeom prst="straightConnector1">
            <a:avLst/>
          </a:prstGeom>
          <a:noFill/>
          <a:ln cap="flat" cmpd="sng" w="9525">
            <a:solidFill>
              <a:schemeClr val="dk2"/>
            </a:solidFill>
            <a:prstDash val="solid"/>
            <a:round/>
            <a:headEnd len="med" w="med" type="none"/>
            <a:tailEnd len="med" w="med" type="none"/>
          </a:ln>
        </p:spPr>
      </p:cxnSp>
      <p:cxnSp>
        <p:nvCxnSpPr>
          <p:cNvPr id="321" name="Google Shape;321;p54"/>
          <p:cNvCxnSpPr/>
          <p:nvPr/>
        </p:nvCxnSpPr>
        <p:spPr>
          <a:xfrm>
            <a:off x="6223800" y="1601050"/>
            <a:ext cx="0" cy="1555800"/>
          </a:xfrm>
          <a:prstGeom prst="straightConnector1">
            <a:avLst/>
          </a:prstGeom>
          <a:noFill/>
          <a:ln cap="flat" cmpd="sng" w="9525">
            <a:solidFill>
              <a:schemeClr val="dk2"/>
            </a:solidFill>
            <a:prstDash val="solid"/>
            <a:round/>
            <a:headEnd len="med" w="med" type="none"/>
            <a:tailEnd len="med" w="med" type="none"/>
          </a:ln>
        </p:spPr>
      </p:cxnSp>
      <p:pic>
        <p:nvPicPr>
          <p:cNvPr id="322" name="Google Shape;322;p54"/>
          <p:cNvPicPr preferRelativeResize="0"/>
          <p:nvPr/>
        </p:nvPicPr>
        <p:blipFill>
          <a:blip r:embed="rId4">
            <a:alphaModFix/>
          </a:blip>
          <a:stretch>
            <a:fillRect/>
          </a:stretch>
        </p:blipFill>
        <p:spPr>
          <a:xfrm>
            <a:off x="9811050" y="1357438"/>
            <a:ext cx="4794350" cy="75721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6" name="Shape 326"/>
        <p:cNvGrpSpPr/>
        <p:nvPr/>
      </p:nvGrpSpPr>
      <p:grpSpPr>
        <a:xfrm>
          <a:off x="0" y="0"/>
          <a:ext cx="0" cy="0"/>
          <a:chOff x="0" y="0"/>
          <a:chExt cx="0" cy="0"/>
        </a:xfrm>
      </p:grpSpPr>
      <p:pic>
        <p:nvPicPr>
          <p:cNvPr id="327" name="Google Shape;327;p55"/>
          <p:cNvPicPr preferRelativeResize="0"/>
          <p:nvPr/>
        </p:nvPicPr>
        <p:blipFill>
          <a:blip r:embed="rId4">
            <a:alphaModFix/>
          </a:blip>
          <a:stretch>
            <a:fillRect/>
          </a:stretch>
        </p:blipFill>
        <p:spPr>
          <a:xfrm>
            <a:off x="6618938" y="2668025"/>
            <a:ext cx="5050125" cy="53440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1" name="Shape 331"/>
        <p:cNvGrpSpPr/>
        <p:nvPr/>
      </p:nvGrpSpPr>
      <p:grpSpPr>
        <a:xfrm>
          <a:off x="0" y="0"/>
          <a:ext cx="0" cy="0"/>
          <a:chOff x="0" y="0"/>
          <a:chExt cx="0" cy="0"/>
        </a:xfrm>
      </p:grpSpPr>
      <p:sp>
        <p:nvSpPr>
          <p:cNvPr id="332" name="Google Shape;332;p56"/>
          <p:cNvSpPr txBox="1"/>
          <p:nvPr/>
        </p:nvSpPr>
        <p:spPr>
          <a:xfrm>
            <a:off x="1665200" y="1803175"/>
            <a:ext cx="10945800" cy="3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Demo</a:t>
            </a:r>
            <a:endParaRPr sz="4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57"/>
          <p:cNvSpPr txBox="1"/>
          <p:nvPr/>
        </p:nvSpPr>
        <p:spPr>
          <a:xfrm>
            <a:off x="4562425" y="4447600"/>
            <a:ext cx="9048000" cy="988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4800">
                <a:solidFill>
                  <a:srgbClr val="2E3D49"/>
                </a:solidFill>
                <a:latin typeface="Open Sans"/>
                <a:ea typeface="Open Sans"/>
                <a:cs typeface="Open Sans"/>
                <a:sym typeface="Open Sans"/>
              </a:rPr>
              <a:t>Enable location tracking</a:t>
            </a:r>
            <a:endParaRPr b="1" sz="4800">
              <a:solidFill>
                <a:srgbClr val="2E3D49"/>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58"/>
          <p:cNvSpPr txBox="1"/>
          <p:nvPr/>
        </p:nvSpPr>
        <p:spPr>
          <a:xfrm>
            <a:off x="1665200" y="1803175"/>
            <a:ext cx="10945800" cy="3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Demo</a:t>
            </a:r>
            <a:endParaRPr sz="4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7"/>
          <p:cNvSpPr txBox="1"/>
          <p:nvPr/>
        </p:nvSpPr>
        <p:spPr>
          <a:xfrm>
            <a:off x="1665200" y="1803175"/>
            <a:ext cx="10945800" cy="3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Demo: Make Project</a:t>
            </a:r>
            <a:endParaRPr sz="4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8"/>
          <p:cNvSpPr txBox="1"/>
          <p:nvPr/>
        </p:nvSpPr>
        <p:spPr>
          <a:xfrm>
            <a:off x="1726100" y="2077075"/>
            <a:ext cx="10945800" cy="3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Demo: Look at files</a:t>
            </a:r>
            <a:endParaRPr sz="4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nvSpPr>
        <p:spPr>
          <a:xfrm>
            <a:off x="4562425" y="4447600"/>
            <a:ext cx="9048000" cy="9888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 sz="4800">
                <a:solidFill>
                  <a:srgbClr val="2E3D49"/>
                </a:solidFill>
                <a:latin typeface="Open Sans"/>
                <a:ea typeface="Open Sans"/>
                <a:cs typeface="Open Sans"/>
                <a:sym typeface="Open Sans"/>
              </a:rPr>
              <a:t>Getting an API key</a:t>
            </a:r>
            <a:endParaRPr b="1" sz="4800">
              <a:solidFill>
                <a:srgbClr val="2E3D49"/>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p20"/>
          <p:cNvSpPr txBox="1"/>
          <p:nvPr/>
        </p:nvSpPr>
        <p:spPr>
          <a:xfrm>
            <a:off x="6471500" y="1372000"/>
            <a:ext cx="10071900" cy="7555500"/>
          </a:xfrm>
          <a:prstGeom prst="rect">
            <a:avLst/>
          </a:prstGeom>
          <a:noFill/>
          <a:ln>
            <a:noFill/>
          </a:ln>
        </p:spPr>
        <p:txBody>
          <a:bodyPr anchorCtr="0" anchor="t" bIns="182850" lIns="182850" spcFirstLastPara="1" rIns="182850" wrap="square" tIns="182850">
            <a:noAutofit/>
          </a:bodyPr>
          <a:lstStyle/>
          <a:p>
            <a:pPr indent="-711200" lvl="0" marL="914400" rtl="0" algn="l">
              <a:lnSpc>
                <a:spcPct val="115000"/>
              </a:lnSpc>
              <a:spcBef>
                <a:spcPts val="1500"/>
              </a:spcBef>
              <a:spcAft>
                <a:spcPts val="0"/>
              </a:spcAft>
              <a:buClr>
                <a:schemeClr val="dk1"/>
              </a:buClr>
              <a:buSzPts val="4000"/>
              <a:buFont typeface="Roboto"/>
              <a:buChar char="●"/>
            </a:pPr>
            <a:r>
              <a:rPr lang="en" sz="4000">
                <a:solidFill>
                  <a:schemeClr val="accent2"/>
                </a:solidFill>
                <a:latin typeface="Roboto"/>
                <a:ea typeface="Roboto"/>
                <a:cs typeface="Roboto"/>
                <a:sym typeface="Roboto"/>
              </a:rPr>
              <a:t>A unique identifier that is used to authenticate requests associated with your project for usage and billing purposes.</a:t>
            </a:r>
            <a:br>
              <a:rPr lang="en" sz="4000">
                <a:solidFill>
                  <a:schemeClr val="accent2"/>
                </a:solidFill>
                <a:latin typeface="Roboto"/>
                <a:ea typeface="Roboto"/>
                <a:cs typeface="Roboto"/>
                <a:sym typeface="Roboto"/>
              </a:rPr>
            </a:br>
            <a:endParaRPr sz="4000">
              <a:solidFill>
                <a:schemeClr val="accent2"/>
              </a:solidFill>
              <a:latin typeface="Roboto"/>
              <a:ea typeface="Roboto"/>
              <a:cs typeface="Roboto"/>
              <a:sym typeface="Roboto"/>
            </a:endParaRPr>
          </a:p>
          <a:p>
            <a:pPr indent="-711200" lvl="0" marL="914400" rtl="0" algn="l">
              <a:lnSpc>
                <a:spcPct val="115000"/>
              </a:lnSpc>
              <a:spcBef>
                <a:spcPts val="500"/>
              </a:spcBef>
              <a:spcAft>
                <a:spcPts val="200"/>
              </a:spcAft>
              <a:buClr>
                <a:schemeClr val="accent2"/>
              </a:buClr>
              <a:buSzPts val="4000"/>
              <a:buFont typeface="Roboto"/>
              <a:buChar char="●"/>
            </a:pPr>
            <a:r>
              <a:rPr lang="en" sz="4000">
                <a:solidFill>
                  <a:schemeClr val="dk1"/>
                </a:solidFill>
                <a:latin typeface="Roboto"/>
                <a:ea typeface="Roboto"/>
                <a:cs typeface="Roboto"/>
                <a:sym typeface="Roboto"/>
              </a:rPr>
              <a:t>T</a:t>
            </a:r>
            <a:r>
              <a:rPr lang="en" sz="4000">
                <a:solidFill>
                  <a:schemeClr val="dk1"/>
                </a:solidFill>
                <a:latin typeface="Roboto"/>
                <a:ea typeface="Roboto"/>
                <a:cs typeface="Roboto"/>
                <a:sym typeface="Roboto"/>
              </a:rPr>
              <a:t>ied to a digital certificate that links the app to its author.</a:t>
            </a:r>
            <a:endParaRPr sz="4000">
              <a:solidFill>
                <a:schemeClr val="accent2"/>
              </a:solidFill>
              <a:latin typeface="Roboto"/>
              <a:ea typeface="Roboto"/>
              <a:cs typeface="Roboto"/>
              <a:sym typeface="Roboto"/>
            </a:endParaRPr>
          </a:p>
        </p:txBody>
      </p:sp>
      <p:sp>
        <p:nvSpPr>
          <p:cNvPr id="95" name="Google Shape;95;p20"/>
          <p:cNvSpPr txBox="1"/>
          <p:nvPr/>
        </p:nvSpPr>
        <p:spPr>
          <a:xfrm>
            <a:off x="1040250" y="1349200"/>
            <a:ext cx="7131000" cy="101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4000">
                <a:solidFill>
                  <a:srgbClr val="2E3D49"/>
                </a:solidFill>
                <a:latin typeface="Open Sans"/>
                <a:ea typeface="Open Sans"/>
                <a:cs typeface="Open Sans"/>
                <a:sym typeface="Open Sans"/>
              </a:rPr>
              <a:t>API Key</a:t>
            </a:r>
            <a:endParaRPr b="1" sz="4000">
              <a:solidFill>
                <a:srgbClr val="2E3D49"/>
              </a:solidFill>
              <a:latin typeface="Open Sans"/>
              <a:ea typeface="Open Sans"/>
              <a:cs typeface="Open Sans"/>
              <a:sym typeface="Open Sans"/>
            </a:endParaRPr>
          </a:p>
        </p:txBody>
      </p:sp>
      <p:sp>
        <p:nvSpPr>
          <p:cNvPr id="96" name="Google Shape;96;p20"/>
          <p:cNvSpPr txBox="1"/>
          <p:nvPr/>
        </p:nvSpPr>
        <p:spPr>
          <a:xfrm>
            <a:off x="1040250" y="2299800"/>
            <a:ext cx="6603600" cy="988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t/>
            </a:r>
            <a:endParaRPr sz="3600">
              <a:solidFill>
                <a:srgbClr val="2E3D49"/>
              </a:solidFill>
              <a:latin typeface="Open Sans"/>
              <a:ea typeface="Open Sans"/>
              <a:cs typeface="Open Sans"/>
              <a:sym typeface="Open Sans"/>
            </a:endParaRPr>
          </a:p>
        </p:txBody>
      </p:sp>
      <p:cxnSp>
        <p:nvCxnSpPr>
          <p:cNvPr id="97" name="Google Shape;97;p20"/>
          <p:cNvCxnSpPr/>
          <p:nvPr/>
        </p:nvCxnSpPr>
        <p:spPr>
          <a:xfrm>
            <a:off x="1174350" y="2261500"/>
            <a:ext cx="1462200" cy="0"/>
          </a:xfrm>
          <a:prstGeom prst="straightConnector1">
            <a:avLst/>
          </a:prstGeom>
          <a:noFill/>
          <a:ln cap="flat" cmpd="sng" w="9525">
            <a:solidFill>
              <a:schemeClr val="dk2"/>
            </a:solidFill>
            <a:prstDash val="solid"/>
            <a:round/>
            <a:headEnd len="med" w="med" type="none"/>
            <a:tailEnd len="med" w="med" type="none"/>
          </a:ln>
        </p:spPr>
      </p:cxnSp>
      <p:cxnSp>
        <p:nvCxnSpPr>
          <p:cNvPr id="98" name="Google Shape;98;p20"/>
          <p:cNvCxnSpPr/>
          <p:nvPr/>
        </p:nvCxnSpPr>
        <p:spPr>
          <a:xfrm>
            <a:off x="6223800" y="1601050"/>
            <a:ext cx="0" cy="1555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0" st="0"/>
                                            </p:txEl>
                                          </p:spTgt>
                                        </p:tgtEl>
                                        <p:attrNameLst>
                                          <p:attrName>style.visibility</p:attrName>
                                        </p:attrNameLst>
                                      </p:cBhvr>
                                      <p:to>
                                        <p:strVal val="visible"/>
                                      </p:to>
                                    </p:set>
                                    <p:animEffect filter="fade" transition="in">
                                      <p:cBhvr>
                                        <p:cTn dur="1000"/>
                                        <p:tgtEl>
                                          <p:spTgt spid="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1" st="1"/>
                                            </p:txEl>
                                          </p:spTgt>
                                        </p:tgtEl>
                                        <p:attrNameLst>
                                          <p:attrName>style.visibility</p:attrName>
                                        </p:attrNameLst>
                                      </p:cBhvr>
                                      <p:to>
                                        <p:strVal val="visible"/>
                                      </p:to>
                                    </p:set>
                                    <p:animEffect filter="fade" transition="in">
                                      <p:cBhvr>
                                        <p:cTn dur="1000"/>
                                        <p:tgtEl>
                                          <p:spTgt spid="9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21"/>
          <p:cNvSpPr txBox="1"/>
          <p:nvPr/>
        </p:nvSpPr>
        <p:spPr>
          <a:xfrm>
            <a:off x="6471500" y="1372000"/>
            <a:ext cx="8624100" cy="964800"/>
          </a:xfrm>
          <a:prstGeom prst="rect">
            <a:avLst/>
          </a:prstGeom>
          <a:noFill/>
          <a:ln>
            <a:noFill/>
          </a:ln>
        </p:spPr>
        <p:txBody>
          <a:bodyPr anchorCtr="0" anchor="t" bIns="182850" lIns="182850" spcFirstLastPara="1" rIns="182850" wrap="square" tIns="182850">
            <a:noAutofit/>
          </a:bodyPr>
          <a:lstStyle/>
          <a:p>
            <a:pPr indent="-685800" lvl="0" marL="914400" rtl="0" algn="l">
              <a:lnSpc>
                <a:spcPct val="115000"/>
              </a:lnSpc>
              <a:spcBef>
                <a:spcPts val="500"/>
              </a:spcBef>
              <a:spcAft>
                <a:spcPts val="0"/>
              </a:spcAft>
              <a:buClr>
                <a:schemeClr val="accent2"/>
              </a:buClr>
              <a:buSzPts val="3600"/>
              <a:buFont typeface="Roboto"/>
              <a:buChar char="●"/>
            </a:pPr>
            <a:r>
              <a:rPr lang="en" sz="3600">
                <a:solidFill>
                  <a:schemeClr val="accent2"/>
                </a:solidFill>
                <a:latin typeface="Roboto"/>
                <a:ea typeface="Roboto"/>
                <a:cs typeface="Roboto"/>
                <a:sym typeface="Roboto"/>
              </a:rPr>
              <a:t>The Android SDK tools generate this certificate automatically when you do a debug build. </a:t>
            </a:r>
            <a:endParaRPr sz="3600">
              <a:solidFill>
                <a:schemeClr val="accent2"/>
              </a:solidFill>
              <a:latin typeface="Roboto"/>
              <a:ea typeface="Roboto"/>
              <a:cs typeface="Roboto"/>
              <a:sym typeface="Roboto"/>
            </a:endParaRPr>
          </a:p>
          <a:p>
            <a:pPr indent="0" lvl="0" marL="914400" rtl="0" algn="l">
              <a:lnSpc>
                <a:spcPct val="115000"/>
              </a:lnSpc>
              <a:spcBef>
                <a:spcPts val="500"/>
              </a:spcBef>
              <a:spcAft>
                <a:spcPts val="0"/>
              </a:spcAft>
              <a:buNone/>
            </a:pPr>
            <a:r>
              <a:t/>
            </a:r>
            <a:endParaRPr sz="3600">
              <a:solidFill>
                <a:schemeClr val="accent2"/>
              </a:solidFill>
              <a:latin typeface="Roboto"/>
              <a:ea typeface="Roboto"/>
              <a:cs typeface="Roboto"/>
              <a:sym typeface="Roboto"/>
            </a:endParaRPr>
          </a:p>
          <a:p>
            <a:pPr indent="-685800" lvl="0" marL="914400" rtl="0" algn="l">
              <a:lnSpc>
                <a:spcPct val="115000"/>
              </a:lnSpc>
              <a:spcBef>
                <a:spcPts val="500"/>
              </a:spcBef>
              <a:spcAft>
                <a:spcPts val="0"/>
              </a:spcAft>
              <a:buClr>
                <a:schemeClr val="accent2"/>
              </a:buClr>
              <a:buSzPts val="3600"/>
              <a:buFont typeface="Roboto"/>
              <a:buChar char="●"/>
            </a:pPr>
            <a:r>
              <a:rPr lang="en" sz="3600">
                <a:solidFill>
                  <a:schemeClr val="accent2"/>
                </a:solidFill>
                <a:latin typeface="Roboto"/>
                <a:ea typeface="Roboto"/>
                <a:cs typeface="Roboto"/>
                <a:sym typeface="Roboto"/>
              </a:rPr>
              <a:t>Only use this certificate with apps that you're testing. </a:t>
            </a:r>
            <a:endParaRPr sz="3600">
              <a:solidFill>
                <a:schemeClr val="accent2"/>
              </a:solidFill>
              <a:latin typeface="Roboto"/>
              <a:ea typeface="Roboto"/>
              <a:cs typeface="Roboto"/>
              <a:sym typeface="Roboto"/>
            </a:endParaRPr>
          </a:p>
          <a:p>
            <a:pPr indent="0" lvl="0" marL="0" rtl="0" algn="l">
              <a:lnSpc>
                <a:spcPct val="115000"/>
              </a:lnSpc>
              <a:spcBef>
                <a:spcPts val="500"/>
              </a:spcBef>
              <a:spcAft>
                <a:spcPts val="0"/>
              </a:spcAft>
              <a:buNone/>
            </a:pPr>
            <a:r>
              <a:t/>
            </a:r>
            <a:endParaRPr sz="3600">
              <a:solidFill>
                <a:schemeClr val="accent2"/>
              </a:solidFill>
              <a:latin typeface="Roboto"/>
              <a:ea typeface="Roboto"/>
              <a:cs typeface="Roboto"/>
              <a:sym typeface="Roboto"/>
            </a:endParaRPr>
          </a:p>
          <a:p>
            <a:pPr indent="-685800" lvl="0" marL="914400" rtl="0" algn="l">
              <a:lnSpc>
                <a:spcPct val="115000"/>
              </a:lnSpc>
              <a:spcBef>
                <a:spcPts val="500"/>
              </a:spcBef>
              <a:spcAft>
                <a:spcPts val="0"/>
              </a:spcAft>
              <a:buClr>
                <a:schemeClr val="accent2"/>
              </a:buClr>
              <a:buSzPts val="3600"/>
              <a:buFont typeface="Roboto"/>
              <a:buChar char="●"/>
            </a:pPr>
            <a:r>
              <a:rPr lang="en" sz="3600">
                <a:solidFill>
                  <a:schemeClr val="accent2"/>
                </a:solidFill>
                <a:latin typeface="Roboto"/>
                <a:ea typeface="Roboto"/>
                <a:cs typeface="Roboto"/>
                <a:sym typeface="Roboto"/>
              </a:rPr>
              <a:t>Do not attempt to publish an app that's signed with a debug certificate. </a:t>
            </a:r>
            <a:endParaRPr sz="3600">
              <a:solidFill>
                <a:srgbClr val="202124"/>
              </a:solidFill>
              <a:highlight>
                <a:srgbClr val="FFFFFF"/>
              </a:highlight>
              <a:latin typeface="Roboto"/>
              <a:ea typeface="Roboto"/>
              <a:cs typeface="Roboto"/>
              <a:sym typeface="Roboto"/>
            </a:endParaRPr>
          </a:p>
          <a:p>
            <a:pPr indent="0" lvl="0" marL="0" rtl="0" algn="l">
              <a:lnSpc>
                <a:spcPct val="115000"/>
              </a:lnSpc>
              <a:spcBef>
                <a:spcPts val="500"/>
              </a:spcBef>
              <a:spcAft>
                <a:spcPts val="200"/>
              </a:spcAft>
              <a:buNone/>
            </a:pPr>
            <a:r>
              <a:t/>
            </a:r>
            <a:endParaRPr sz="3000">
              <a:solidFill>
                <a:srgbClr val="202124"/>
              </a:solidFill>
              <a:highlight>
                <a:srgbClr val="FFFFFF"/>
              </a:highlight>
              <a:latin typeface="Roboto"/>
              <a:ea typeface="Roboto"/>
              <a:cs typeface="Roboto"/>
              <a:sym typeface="Roboto"/>
            </a:endParaRPr>
          </a:p>
        </p:txBody>
      </p:sp>
      <p:sp>
        <p:nvSpPr>
          <p:cNvPr id="104" name="Google Shape;104;p21"/>
          <p:cNvSpPr txBox="1"/>
          <p:nvPr/>
        </p:nvSpPr>
        <p:spPr>
          <a:xfrm>
            <a:off x="1040250" y="1349200"/>
            <a:ext cx="7131000" cy="10104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rPr b="1" lang="en" sz="4000">
                <a:solidFill>
                  <a:srgbClr val="2E3D49"/>
                </a:solidFill>
                <a:latin typeface="Open Sans"/>
                <a:ea typeface="Open Sans"/>
                <a:cs typeface="Open Sans"/>
                <a:sym typeface="Open Sans"/>
              </a:rPr>
              <a:t>Debug Certificate</a:t>
            </a:r>
            <a:endParaRPr b="1" sz="4000">
              <a:solidFill>
                <a:srgbClr val="2E3D49"/>
              </a:solidFill>
              <a:latin typeface="Open Sans"/>
              <a:ea typeface="Open Sans"/>
              <a:cs typeface="Open Sans"/>
              <a:sym typeface="Open Sans"/>
            </a:endParaRPr>
          </a:p>
        </p:txBody>
      </p:sp>
      <p:sp>
        <p:nvSpPr>
          <p:cNvPr id="105" name="Google Shape;105;p21"/>
          <p:cNvSpPr txBox="1"/>
          <p:nvPr/>
        </p:nvSpPr>
        <p:spPr>
          <a:xfrm>
            <a:off x="1040250" y="2299800"/>
            <a:ext cx="6603600" cy="988800"/>
          </a:xfrm>
          <a:prstGeom prst="rect">
            <a:avLst/>
          </a:prstGeom>
          <a:noFill/>
          <a:ln>
            <a:noFill/>
          </a:ln>
        </p:spPr>
        <p:txBody>
          <a:bodyPr anchorCtr="0" anchor="t" bIns="182850" lIns="182850" spcFirstLastPara="1" rIns="182850" wrap="square" tIns="182850">
            <a:noAutofit/>
          </a:bodyPr>
          <a:lstStyle/>
          <a:p>
            <a:pPr indent="0" lvl="0" marL="0" rtl="0" algn="l">
              <a:spcBef>
                <a:spcPts val="0"/>
              </a:spcBef>
              <a:spcAft>
                <a:spcPts val="0"/>
              </a:spcAft>
              <a:buNone/>
            </a:pPr>
            <a:r>
              <a:t/>
            </a:r>
            <a:endParaRPr sz="3600">
              <a:solidFill>
                <a:srgbClr val="2E3D49"/>
              </a:solidFill>
              <a:latin typeface="Open Sans"/>
              <a:ea typeface="Open Sans"/>
              <a:cs typeface="Open Sans"/>
              <a:sym typeface="Open Sans"/>
            </a:endParaRPr>
          </a:p>
        </p:txBody>
      </p:sp>
      <p:cxnSp>
        <p:nvCxnSpPr>
          <p:cNvPr id="106" name="Google Shape;106;p21"/>
          <p:cNvCxnSpPr/>
          <p:nvPr/>
        </p:nvCxnSpPr>
        <p:spPr>
          <a:xfrm>
            <a:off x="1174350" y="2261500"/>
            <a:ext cx="1462200" cy="0"/>
          </a:xfrm>
          <a:prstGeom prst="straightConnector1">
            <a:avLst/>
          </a:prstGeom>
          <a:noFill/>
          <a:ln cap="flat" cmpd="sng" w="9525">
            <a:solidFill>
              <a:schemeClr val="dk2"/>
            </a:solidFill>
            <a:prstDash val="solid"/>
            <a:round/>
            <a:headEnd len="med" w="med" type="none"/>
            <a:tailEnd len="med" w="med" type="none"/>
          </a:ln>
        </p:spPr>
      </p:cxnSp>
      <p:cxnSp>
        <p:nvCxnSpPr>
          <p:cNvPr id="107" name="Google Shape;107;p21"/>
          <p:cNvCxnSpPr/>
          <p:nvPr/>
        </p:nvCxnSpPr>
        <p:spPr>
          <a:xfrm>
            <a:off x="6223800" y="1601050"/>
            <a:ext cx="0" cy="1555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